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sldIdLst>
    <p:sldId id="256" r:id="rId2"/>
    <p:sldId id="285" r:id="rId3"/>
    <p:sldId id="286" r:id="rId4"/>
    <p:sldId id="288" r:id="rId5"/>
    <p:sldId id="289" r:id="rId6"/>
    <p:sldId id="290" r:id="rId7"/>
    <p:sldId id="283" r:id="rId8"/>
    <p:sldId id="291" r:id="rId9"/>
    <p:sldId id="277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62" autoAdjust="0"/>
  </p:normalViewPr>
  <p:slideViewPr>
    <p:cSldViewPr snapToGrid="0">
      <p:cViewPr varScale="1">
        <p:scale>
          <a:sx n="64" d="100"/>
          <a:sy n="64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289B24-1ECD-497A-AF85-1F551110AD09}" type="datetimeFigureOut">
              <a:rPr lang="en-GB"/>
              <a:pPr>
                <a:defRPr/>
              </a:pPr>
              <a:t>16/08/2018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1A6860-4439-46B4-8596-70C6EF558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7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1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19E8C8-7939-401C-BF21-C1E8C7A72048}" type="slidenum">
              <a:rPr lang="en-GB" sz="1200">
                <a:latin typeface="Calibri" pitchFamily="34" charset="0"/>
              </a:rPr>
              <a:pPr algn="r"/>
              <a:t>2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8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2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A2DA14-16B0-4CFA-AC81-C0D9AC6230C9}" type="slidenum">
              <a:rPr lang="en-GB" sz="1200">
                <a:latin typeface="Calibri" pitchFamily="34" charset="0"/>
              </a:rPr>
              <a:pPr algn="r"/>
              <a:t>3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751774-6CCA-45C2-95C2-C1230344D75F}" type="slidenum">
              <a:rPr lang="en-GB" sz="1200">
                <a:latin typeface="Calibri" pitchFamily="34" charset="0"/>
              </a:rPr>
              <a:pPr algn="r"/>
              <a:t>4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9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E661A1-006E-41E7-B942-6C0A90CF1DAB}" type="slidenum">
              <a:rPr lang="en-GB" sz="1200">
                <a:latin typeface="Calibri" pitchFamily="34" charset="0"/>
              </a:rPr>
              <a:pPr algn="r"/>
              <a:t>5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6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01F60B-472D-47E9-8208-3841A0907651}" type="slidenum">
              <a:rPr lang="en-GB" sz="1200">
                <a:latin typeface="Calibri" pitchFamily="34" charset="0"/>
              </a:rPr>
              <a:pPr algn="r"/>
              <a:t>6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6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2E1A1A-3CA5-4CD8-8628-5A5A254BBEEF}" type="slidenum">
              <a:rPr lang="en-GB" sz="1200">
                <a:latin typeface="Calibri" pitchFamily="34" charset="0"/>
              </a:rPr>
              <a:pPr algn="r"/>
              <a:t>7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4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Our site in the desert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Next slide – Clearing the stones</a:t>
            </a: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E5A154-DC30-4F31-9750-97FD7C0B2506}" type="slidenum">
              <a:rPr lang="en-GB" sz="1200">
                <a:latin typeface="Calibri" pitchFamily="34" charset="0"/>
              </a:rPr>
              <a:pPr algn="r"/>
              <a:t>8</a:t>
            </a:fld>
            <a:endParaRPr lang="en-GB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7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point new fro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107950" y="6319838"/>
            <a:ext cx="8928100" cy="396875"/>
            <a:chOff x="107504" y="6309320"/>
            <a:chExt cx="8928992" cy="396696"/>
          </a:xfrm>
        </p:grpSpPr>
        <p:sp>
          <p:nvSpPr>
            <p:cNvPr id="6" name="TextBox 12"/>
            <p:cNvSpPr txBox="1"/>
            <p:nvPr userDrawn="1"/>
          </p:nvSpPr>
          <p:spPr>
            <a:xfrm>
              <a:off x="107504" y="6309320"/>
              <a:ext cx="4680418" cy="396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800">
                <a:solidFill>
                  <a:srgbClr val="F8841D"/>
                </a:solidFill>
                <a:latin typeface="Calibri" pitchFamily="34" charset="0"/>
              </a:endParaRPr>
            </a:p>
            <a:p>
              <a:pPr>
                <a:defRPr/>
              </a:pPr>
              <a:r>
                <a:rPr lang="en-GB" sz="1200">
                  <a:solidFill>
                    <a:srgbClr val="F8841D"/>
                  </a:solidFill>
                  <a:latin typeface="Verdana" pitchFamily="34" charset="0"/>
                </a:rPr>
                <a:t>ENGINEERING ADVENTURE</a:t>
              </a:r>
            </a:p>
          </p:txBody>
        </p:sp>
        <p:sp>
          <p:nvSpPr>
            <p:cNvPr id="7" name="TextBox 13"/>
            <p:cNvSpPr txBox="1"/>
            <p:nvPr userDrawn="1"/>
          </p:nvSpPr>
          <p:spPr>
            <a:xfrm>
              <a:off x="6156483" y="6309320"/>
              <a:ext cx="2880013" cy="396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endParaRPr lang="en-GB" sz="800">
                <a:solidFill>
                  <a:srgbClr val="F8841D"/>
                </a:solidFill>
                <a:latin typeface="Calibri" pitchFamily="34" charset="0"/>
              </a:endParaRPr>
            </a:p>
            <a:p>
              <a:pPr algn="r">
                <a:defRPr/>
              </a:pPr>
              <a:r>
                <a:rPr lang="en-GB" sz="1200">
                  <a:solidFill>
                    <a:srgbClr val="F8841D"/>
                  </a:solidFill>
                  <a:latin typeface="Verdana" pitchFamily="34" charset="0"/>
                </a:rPr>
                <a:t>www.BLOODHOUNDSSC.com</a:t>
              </a:r>
              <a:endParaRPr lang="en-GB" sz="1200">
                <a:latin typeface="Verdana" pitchFamily="34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1889125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5040560" cy="165618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5040560" cy="6480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" y="4508500"/>
            <a:ext cx="2087563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8841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E154FFE-8568-41C1-A0DC-7AD1D42F90CF}" type="datetimeFigureOut">
              <a:rPr lang="en-GB"/>
              <a:pPr>
                <a:defRPr/>
              </a:pPr>
              <a:t>16/08/2018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point new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 userDrawn="1"/>
        </p:nvSpPr>
        <p:spPr>
          <a:xfrm>
            <a:off x="111125" y="6332538"/>
            <a:ext cx="544195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800">
              <a:solidFill>
                <a:srgbClr val="F8841D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1200">
                <a:solidFill>
                  <a:srgbClr val="F8841D"/>
                </a:solidFill>
                <a:latin typeface="Verdana" pitchFamily="34" charset="0"/>
              </a:rPr>
              <a:t>ENGINEERING ADVENTURE</a:t>
            </a:r>
          </a:p>
        </p:txBody>
      </p:sp>
      <p:sp>
        <p:nvSpPr>
          <p:cNvPr id="6" name="TextBox 8"/>
          <p:cNvSpPr txBox="1"/>
          <p:nvPr userDrawn="1"/>
        </p:nvSpPr>
        <p:spPr>
          <a:xfrm>
            <a:off x="6156325" y="6308725"/>
            <a:ext cx="28797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GB" sz="800">
              <a:solidFill>
                <a:srgbClr val="F8841D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en-GB" sz="1200">
                <a:solidFill>
                  <a:srgbClr val="F8841D"/>
                </a:solidFill>
                <a:latin typeface="Verdana" pitchFamily="34" charset="0"/>
              </a:rPr>
              <a:t>www.BLOODHOUNDSSC.com</a:t>
            </a:r>
            <a:endParaRPr lang="en-GB" sz="120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576064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owepoint new en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"/>
          <p:cNvSpPr txBox="1"/>
          <p:nvPr userDrawn="1"/>
        </p:nvSpPr>
        <p:spPr>
          <a:xfrm>
            <a:off x="107950" y="6319838"/>
            <a:ext cx="467995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800">
              <a:solidFill>
                <a:srgbClr val="F8841D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1200">
                <a:solidFill>
                  <a:srgbClr val="F8841D"/>
                </a:solidFill>
                <a:latin typeface="Verdana" pitchFamily="34" charset="0"/>
              </a:rPr>
              <a:t>ENGINEERING ADVENTURE</a:t>
            </a:r>
          </a:p>
        </p:txBody>
      </p:sp>
      <p:sp>
        <p:nvSpPr>
          <p:cNvPr id="4" name="TextBox 8"/>
          <p:cNvSpPr txBox="1"/>
          <p:nvPr userDrawn="1"/>
        </p:nvSpPr>
        <p:spPr>
          <a:xfrm>
            <a:off x="6156325" y="6308725"/>
            <a:ext cx="28797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GB" sz="800">
              <a:solidFill>
                <a:srgbClr val="F8841D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en-GB" sz="1200">
                <a:solidFill>
                  <a:srgbClr val="F8841D"/>
                </a:solidFill>
                <a:latin typeface="Verdana" pitchFamily="34" charset="0"/>
              </a:rPr>
              <a:t>www.BLOODHOUNDSSC.com</a:t>
            </a:r>
            <a:endParaRPr lang="en-GB" sz="1200">
              <a:latin typeface="Verdana" pitchFamily="34" charset="0"/>
            </a:endParaRPr>
          </a:p>
        </p:txBody>
      </p:sp>
      <p:sp>
        <p:nvSpPr>
          <p:cNvPr id="5" name="TextBox 10"/>
          <p:cNvSpPr txBox="1"/>
          <p:nvPr userDrawn="1"/>
        </p:nvSpPr>
        <p:spPr>
          <a:xfrm>
            <a:off x="1547813" y="2420938"/>
            <a:ext cx="6264275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 the Adventure</a:t>
            </a:r>
          </a:p>
        </p:txBody>
      </p:sp>
      <p:sp>
        <p:nvSpPr>
          <p:cNvPr id="6" name="TextBox 11"/>
          <p:cNvSpPr txBox="1"/>
          <p:nvPr userDrawn="1"/>
        </p:nvSpPr>
        <p:spPr>
          <a:xfrm>
            <a:off x="1908175" y="5445125"/>
            <a:ext cx="56880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us on </a:t>
            </a:r>
            <a:r>
              <a:rPr lang="en-GB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www.facebook.com/BLOODHOUNDSSC</a:t>
            </a:r>
          </a:p>
        </p:txBody>
      </p:sp>
      <p:sp>
        <p:nvSpPr>
          <p:cNvPr id="7" name="TextBox 12"/>
          <p:cNvSpPr txBox="1"/>
          <p:nvPr userDrawn="1"/>
        </p:nvSpPr>
        <p:spPr>
          <a:xfrm>
            <a:off x="1908175" y="4437063"/>
            <a:ext cx="56880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Follow us on Twitter: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www.twitter.com/BLOODHOUND_SSC</a:t>
            </a:r>
          </a:p>
        </p:txBody>
      </p:sp>
      <p:sp>
        <p:nvSpPr>
          <p:cNvPr id="8" name="TextBox 13"/>
          <p:cNvSpPr txBox="1"/>
          <p:nvPr userDrawn="1"/>
        </p:nvSpPr>
        <p:spPr>
          <a:xfrm>
            <a:off x="1908175" y="3357563"/>
            <a:ext cx="640873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 up to the 1K Club: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www.BLOODHOUNDSSC.com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E1F3E-1B28-457F-B26F-FBC323D341CF}" type="datetime3">
              <a:rPr lang="en-GB" smtClean="0">
                <a:solidFill>
                  <a:schemeClr val="bg1"/>
                </a:solidFill>
                <a:latin typeface="Calibri" pitchFamily="34" charset="0"/>
              </a:rPr>
              <a:pPr/>
              <a:t>16 August, 2018</a:t>
            </a:fld>
            <a:endParaRPr lang="en-GB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69925" y="2538413"/>
            <a:ext cx="7613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440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GB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93174" y="2554288"/>
            <a:ext cx="76986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Verdana" pitchFamily="34" charset="0"/>
              </a:rPr>
              <a:t>Engineering </a:t>
            </a:r>
            <a:r>
              <a:rPr lang="en-GB" sz="4000" dirty="0" smtClean="0">
                <a:solidFill>
                  <a:schemeClr val="bg1"/>
                </a:solidFill>
                <a:latin typeface="Verdana" pitchFamily="34" charset="0"/>
              </a:rPr>
              <a:t>Team</a:t>
            </a: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Verdana" pitchFamily="34" charset="0"/>
              </a:rPr>
              <a:t>Desert Camp Planning </a:t>
            </a:r>
            <a:r>
              <a:rPr lang="en-GB" sz="4000" dirty="0">
                <a:solidFill>
                  <a:schemeClr val="bg1"/>
                </a:solidFill>
                <a:latin typeface="Verdana" pitchFamily="34" charset="0"/>
              </a:rPr>
              <a:t>Task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8"/>
          <p:cNvSpPr>
            <a:spLocks noChangeArrowheads="1"/>
          </p:cNvSpPr>
          <p:nvPr/>
        </p:nvSpPr>
        <p:spPr bwMode="auto">
          <a:xfrm>
            <a:off x="6010275" y="409575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600">
                <a:solidFill>
                  <a:schemeClr val="bg1"/>
                </a:solidFill>
              </a:rPr>
              <a:t>Team Task</a:t>
            </a:r>
          </a:p>
        </p:txBody>
      </p:sp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1117600" y="1520825"/>
            <a:ext cx="684371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Design a suitable village, based next to the track, for the team to live in whilst out at Hakskeen Pan in South Africa.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6010275" y="409575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600">
                <a:solidFill>
                  <a:schemeClr val="bg1"/>
                </a:solidFill>
              </a:rPr>
              <a:t>Team Task</a:t>
            </a:r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117600" y="1520825"/>
            <a:ext cx="68437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Remember!</a:t>
            </a:r>
          </a:p>
          <a:p>
            <a:pPr algn="ctr"/>
            <a:endParaRPr lang="en-GB" sz="440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We need to look after the team…</a:t>
            </a:r>
          </a:p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AND the car!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ChangeArrowheads="1"/>
          </p:cNvSpPr>
          <p:nvPr/>
        </p:nvSpPr>
        <p:spPr bwMode="auto">
          <a:xfrm>
            <a:off x="6569075" y="409575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600">
                <a:solidFill>
                  <a:schemeClr val="bg1"/>
                </a:solidFill>
              </a:rPr>
              <a:t>Weather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117600" y="1330325"/>
            <a:ext cx="68437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Day – Hot and dry</a:t>
            </a:r>
          </a:p>
          <a:p>
            <a:pPr algn="ctr"/>
            <a:endParaRPr lang="en-GB" sz="440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Night – Very cold!</a:t>
            </a:r>
          </a:p>
          <a:p>
            <a:pPr algn="ctr"/>
            <a:endParaRPr lang="en-GB" sz="440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Quite strong winds</a:t>
            </a:r>
          </a:p>
          <a:p>
            <a:pPr algn="ctr"/>
            <a:endParaRPr lang="en-GB" sz="440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Floods in rainy season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6569075" y="409575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60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117600" y="1520825"/>
            <a:ext cx="684371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Dry lake bed – dust!</a:t>
            </a:r>
          </a:p>
          <a:p>
            <a:pPr algn="ctr"/>
            <a:endParaRPr lang="en-GB" sz="440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4400">
                <a:solidFill>
                  <a:schemeClr val="bg1"/>
                </a:solidFill>
                <a:latin typeface="Verdana" pitchFamily="34" charset="0"/>
              </a:rPr>
              <a:t>Nearest town – 154 miles away</a:t>
            </a:r>
          </a:p>
          <a:p>
            <a:pPr algn="ctr"/>
            <a:endParaRPr lang="en-GB" sz="44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5476875" y="409575"/>
            <a:ext cx="300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600">
                <a:solidFill>
                  <a:schemeClr val="bg1"/>
                </a:solidFill>
              </a:rPr>
              <a:t>Don’t forget…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15988" y="1520825"/>
            <a:ext cx="72739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en-GB" sz="4400" dirty="0">
                <a:solidFill>
                  <a:schemeClr val="bg1"/>
                </a:solidFill>
                <a:latin typeface="Verdana" pitchFamily="34" charset="0"/>
              </a:rPr>
              <a:t> Shelter – Team &amp; Car</a:t>
            </a:r>
          </a:p>
          <a:p>
            <a:pPr algn="ctr">
              <a:buFontTx/>
              <a:buChar char="•"/>
            </a:pPr>
            <a:r>
              <a:rPr lang="en-GB" sz="4400" dirty="0">
                <a:solidFill>
                  <a:schemeClr val="bg1"/>
                </a:solidFill>
                <a:latin typeface="Verdana" pitchFamily="34" charset="0"/>
              </a:rPr>
              <a:t> Equipment</a:t>
            </a:r>
          </a:p>
          <a:p>
            <a:pPr algn="ctr">
              <a:buFontTx/>
              <a:buChar char="•"/>
            </a:pPr>
            <a:r>
              <a:rPr lang="en-GB" sz="4400" dirty="0">
                <a:solidFill>
                  <a:schemeClr val="bg1"/>
                </a:solidFill>
                <a:latin typeface="Verdana" pitchFamily="34" charset="0"/>
              </a:rPr>
              <a:t> Power Sources</a:t>
            </a:r>
          </a:p>
          <a:p>
            <a:pPr algn="ctr">
              <a:buFontTx/>
              <a:buChar char="•"/>
            </a:pPr>
            <a:r>
              <a:rPr lang="en-GB" sz="4400" dirty="0">
                <a:solidFill>
                  <a:schemeClr val="bg1"/>
                </a:solidFill>
                <a:latin typeface="Verdana" pitchFamily="34" charset="0"/>
              </a:rPr>
              <a:t> Medical Arrangements</a:t>
            </a:r>
          </a:p>
          <a:p>
            <a:pPr algn="ctr">
              <a:buFontTx/>
              <a:buChar char="•"/>
            </a:pPr>
            <a:r>
              <a:rPr lang="en-GB" sz="4400" dirty="0">
                <a:solidFill>
                  <a:schemeClr val="bg1"/>
                </a:solidFill>
                <a:latin typeface="Verdana" pitchFamily="34" charset="0"/>
              </a:rPr>
              <a:t> Evacuation Procedures</a:t>
            </a:r>
          </a:p>
          <a:p>
            <a:pPr algn="ctr">
              <a:buFontTx/>
              <a:buChar char="•"/>
            </a:pPr>
            <a:r>
              <a:rPr lang="en-GB" sz="4400" dirty="0">
                <a:solidFill>
                  <a:schemeClr val="bg1"/>
                </a:solidFill>
                <a:latin typeface="Verdana" pitchFamily="34" charset="0"/>
              </a:rPr>
              <a:t> Food &amp; Water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343025"/>
            <a:ext cx="4968875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1116013" y="1676400"/>
            <a:ext cx="2120900" cy="504825"/>
          </a:xfrm>
          <a:prstGeom prst="wedgeRectCallout">
            <a:avLst>
              <a:gd name="adj1" fmla="val 110106"/>
              <a:gd name="adj2" fmla="val 2921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2000">
                <a:latin typeface="Verdana" pitchFamily="34" charset="0"/>
                <a:ea typeface="MS PGothic"/>
                <a:cs typeface="MS PGothic"/>
              </a:rPr>
              <a:t>Hakskeen Pan</a:t>
            </a:r>
          </a:p>
        </p:txBody>
      </p:sp>
      <p:pic>
        <p:nvPicPr>
          <p:cNvPr id="183306" name="Picture 5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84213" y="2900363"/>
            <a:ext cx="2936875" cy="302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2198688" y="3751263"/>
            <a:ext cx="1143000" cy="1747837"/>
          </a:xfrm>
          <a:custGeom>
            <a:avLst/>
            <a:gdLst>
              <a:gd name="connsiteX0" fmla="*/ 0 w 495300"/>
              <a:gd name="connsiteY0" fmla="*/ 107156 h 616744"/>
              <a:gd name="connsiteX1" fmla="*/ 161925 w 495300"/>
              <a:gd name="connsiteY1" fmla="*/ 0 h 616744"/>
              <a:gd name="connsiteX2" fmla="*/ 495300 w 495300"/>
              <a:gd name="connsiteY2" fmla="*/ 511969 h 616744"/>
              <a:gd name="connsiteX3" fmla="*/ 323850 w 495300"/>
              <a:gd name="connsiteY3" fmla="*/ 616744 h 616744"/>
              <a:gd name="connsiteX4" fmla="*/ 0 w 495300"/>
              <a:gd name="connsiteY4" fmla="*/ 107156 h 616744"/>
              <a:gd name="connsiteX0" fmla="*/ 0 w 3566046"/>
              <a:gd name="connsiteY0" fmla="*/ 107156 h 5152207"/>
              <a:gd name="connsiteX1" fmla="*/ 161925 w 3566046"/>
              <a:gd name="connsiteY1" fmla="*/ 0 h 5152207"/>
              <a:gd name="connsiteX2" fmla="*/ 3566046 w 3566046"/>
              <a:gd name="connsiteY2" fmla="*/ 5152207 h 5152207"/>
              <a:gd name="connsiteX3" fmla="*/ 323850 w 3566046"/>
              <a:gd name="connsiteY3" fmla="*/ 616744 h 5152207"/>
              <a:gd name="connsiteX4" fmla="*/ 0 w 3566046"/>
              <a:gd name="connsiteY4" fmla="*/ 107156 h 5152207"/>
              <a:gd name="connsiteX0" fmla="*/ 0 w 3566046"/>
              <a:gd name="connsiteY0" fmla="*/ 107156 h 5311574"/>
              <a:gd name="connsiteX1" fmla="*/ 161925 w 3566046"/>
              <a:gd name="connsiteY1" fmla="*/ 0 h 5311574"/>
              <a:gd name="connsiteX2" fmla="*/ 3566046 w 3566046"/>
              <a:gd name="connsiteY2" fmla="*/ 5152207 h 5311574"/>
              <a:gd name="connsiteX3" fmla="*/ 3367301 w 3566046"/>
              <a:gd name="connsiteY3" fmla="*/ 5311574 h 5311574"/>
              <a:gd name="connsiteX4" fmla="*/ 0 w 3566046"/>
              <a:gd name="connsiteY4" fmla="*/ 107156 h 5311574"/>
              <a:gd name="connsiteX0" fmla="*/ 0 w 3566046"/>
              <a:gd name="connsiteY0" fmla="*/ 107156 h 5316336"/>
              <a:gd name="connsiteX1" fmla="*/ 161925 w 3566046"/>
              <a:gd name="connsiteY1" fmla="*/ 0 h 5316336"/>
              <a:gd name="connsiteX2" fmla="*/ 3566046 w 3566046"/>
              <a:gd name="connsiteY2" fmla="*/ 5152207 h 5316336"/>
              <a:gd name="connsiteX3" fmla="*/ 3353014 w 3566046"/>
              <a:gd name="connsiteY3" fmla="*/ 5316336 h 5316336"/>
              <a:gd name="connsiteX4" fmla="*/ 0 w 3566046"/>
              <a:gd name="connsiteY4" fmla="*/ 107156 h 5316336"/>
              <a:gd name="connsiteX0" fmla="*/ 0 w 3551758"/>
              <a:gd name="connsiteY0" fmla="*/ 107156 h 5316336"/>
              <a:gd name="connsiteX1" fmla="*/ 161925 w 3551758"/>
              <a:gd name="connsiteY1" fmla="*/ 0 h 5316336"/>
              <a:gd name="connsiteX2" fmla="*/ 3551758 w 3551758"/>
              <a:gd name="connsiteY2" fmla="*/ 5185544 h 5316336"/>
              <a:gd name="connsiteX3" fmla="*/ 3353014 w 3551758"/>
              <a:gd name="connsiteY3" fmla="*/ 5316336 h 5316336"/>
              <a:gd name="connsiteX4" fmla="*/ 0 w 3551758"/>
              <a:gd name="connsiteY4" fmla="*/ 107156 h 5316336"/>
              <a:gd name="connsiteX0" fmla="*/ 0 w 3551758"/>
              <a:gd name="connsiteY0" fmla="*/ 107156 h 5240136"/>
              <a:gd name="connsiteX1" fmla="*/ 161925 w 3551758"/>
              <a:gd name="connsiteY1" fmla="*/ 0 h 5240136"/>
              <a:gd name="connsiteX2" fmla="*/ 3551758 w 3551758"/>
              <a:gd name="connsiteY2" fmla="*/ 5185544 h 5240136"/>
              <a:gd name="connsiteX3" fmla="*/ 3286339 w 3551758"/>
              <a:gd name="connsiteY3" fmla="*/ 5240136 h 5240136"/>
              <a:gd name="connsiteX4" fmla="*/ 0 w 3551758"/>
              <a:gd name="connsiteY4" fmla="*/ 107156 h 5240136"/>
              <a:gd name="connsiteX0" fmla="*/ 0 w 3475558"/>
              <a:gd name="connsiteY0" fmla="*/ 107156 h 5240136"/>
              <a:gd name="connsiteX1" fmla="*/ 161925 w 3475558"/>
              <a:gd name="connsiteY1" fmla="*/ 0 h 5240136"/>
              <a:gd name="connsiteX2" fmla="*/ 3475558 w 3475558"/>
              <a:gd name="connsiteY2" fmla="*/ 5114106 h 5240136"/>
              <a:gd name="connsiteX3" fmla="*/ 3286339 w 3475558"/>
              <a:gd name="connsiteY3" fmla="*/ 5240136 h 5240136"/>
              <a:gd name="connsiteX4" fmla="*/ 0 w 3475558"/>
              <a:gd name="connsiteY4" fmla="*/ 107156 h 524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5558" h="5240136">
                <a:moveTo>
                  <a:pt x="0" y="107156"/>
                </a:moveTo>
                <a:lnTo>
                  <a:pt x="161925" y="0"/>
                </a:lnTo>
                <a:lnTo>
                  <a:pt x="3475558" y="5114106"/>
                </a:lnTo>
                <a:lnTo>
                  <a:pt x="3286339" y="5240136"/>
                </a:lnTo>
                <a:lnTo>
                  <a:pt x="0" y="10715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5" descr="DSCF1347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5000" y="1428750"/>
            <a:ext cx="3074988" cy="2500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756025" y="395288"/>
            <a:ext cx="488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Where are we doing it?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0"/>
          <p:cNvSpPr>
            <a:spLocks noChangeArrowheads="1"/>
          </p:cNvSpPr>
          <p:nvPr/>
        </p:nvSpPr>
        <p:spPr bwMode="auto">
          <a:xfrm>
            <a:off x="4498975" y="409575"/>
            <a:ext cx="406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Verdana" pitchFamily="34" charset="0"/>
              </a:rPr>
              <a:t>The Desert Layout</a:t>
            </a:r>
          </a:p>
        </p:txBody>
      </p:sp>
      <p:pic>
        <p:nvPicPr>
          <p:cNvPr id="788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963" y="1284288"/>
            <a:ext cx="38385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reeform 26"/>
          <p:cNvSpPr/>
          <p:nvPr/>
        </p:nvSpPr>
        <p:spPr>
          <a:xfrm>
            <a:off x="3309938" y="2168525"/>
            <a:ext cx="2322512" cy="3805238"/>
          </a:xfrm>
          <a:custGeom>
            <a:avLst/>
            <a:gdLst>
              <a:gd name="connsiteX0" fmla="*/ 0 w 3441700"/>
              <a:gd name="connsiteY0" fmla="*/ 63500 h 5029200"/>
              <a:gd name="connsiteX1" fmla="*/ 330200 w 3441700"/>
              <a:gd name="connsiteY1" fmla="*/ 825500 h 5029200"/>
              <a:gd name="connsiteX2" fmla="*/ 2781300 w 3441700"/>
              <a:gd name="connsiteY2" fmla="*/ 4495800 h 5029200"/>
              <a:gd name="connsiteX3" fmla="*/ 3289300 w 3441700"/>
              <a:gd name="connsiteY3" fmla="*/ 5029200 h 5029200"/>
              <a:gd name="connsiteX4" fmla="*/ 3441700 w 3441700"/>
              <a:gd name="connsiteY4" fmla="*/ 4927600 h 5029200"/>
              <a:gd name="connsiteX5" fmla="*/ 3162300 w 3441700"/>
              <a:gd name="connsiteY5" fmla="*/ 4241800 h 5029200"/>
              <a:gd name="connsiteX6" fmla="*/ 711200 w 3441700"/>
              <a:gd name="connsiteY6" fmla="*/ 584200 h 5029200"/>
              <a:gd name="connsiteX7" fmla="*/ 190500 w 3441700"/>
              <a:gd name="connsiteY7" fmla="*/ 0 h 5029200"/>
              <a:gd name="connsiteX8" fmla="*/ 0 w 3441700"/>
              <a:gd name="connsiteY8" fmla="*/ 63500 h 5029200"/>
              <a:gd name="connsiteX0" fmla="*/ 0 w 3425032"/>
              <a:gd name="connsiteY0" fmla="*/ 144463 h 5029200"/>
              <a:gd name="connsiteX1" fmla="*/ 313532 w 3425032"/>
              <a:gd name="connsiteY1" fmla="*/ 825500 h 5029200"/>
              <a:gd name="connsiteX2" fmla="*/ 2764632 w 3425032"/>
              <a:gd name="connsiteY2" fmla="*/ 4495800 h 5029200"/>
              <a:gd name="connsiteX3" fmla="*/ 3272632 w 3425032"/>
              <a:gd name="connsiteY3" fmla="*/ 5029200 h 5029200"/>
              <a:gd name="connsiteX4" fmla="*/ 3425032 w 3425032"/>
              <a:gd name="connsiteY4" fmla="*/ 4927600 h 5029200"/>
              <a:gd name="connsiteX5" fmla="*/ 3145632 w 3425032"/>
              <a:gd name="connsiteY5" fmla="*/ 4241800 h 5029200"/>
              <a:gd name="connsiteX6" fmla="*/ 694532 w 3425032"/>
              <a:gd name="connsiteY6" fmla="*/ 584200 h 5029200"/>
              <a:gd name="connsiteX7" fmla="*/ 173832 w 3425032"/>
              <a:gd name="connsiteY7" fmla="*/ 0 h 5029200"/>
              <a:gd name="connsiteX8" fmla="*/ 0 w 3425032"/>
              <a:gd name="connsiteY8" fmla="*/ 144463 h 5029200"/>
              <a:gd name="connsiteX0" fmla="*/ 0 w 3425032"/>
              <a:gd name="connsiteY0" fmla="*/ 115888 h 5000625"/>
              <a:gd name="connsiteX1" fmla="*/ 313532 w 3425032"/>
              <a:gd name="connsiteY1" fmla="*/ 796925 h 5000625"/>
              <a:gd name="connsiteX2" fmla="*/ 2764632 w 3425032"/>
              <a:gd name="connsiteY2" fmla="*/ 4467225 h 5000625"/>
              <a:gd name="connsiteX3" fmla="*/ 3272632 w 3425032"/>
              <a:gd name="connsiteY3" fmla="*/ 5000625 h 5000625"/>
              <a:gd name="connsiteX4" fmla="*/ 3425032 w 3425032"/>
              <a:gd name="connsiteY4" fmla="*/ 4899025 h 5000625"/>
              <a:gd name="connsiteX5" fmla="*/ 3145632 w 3425032"/>
              <a:gd name="connsiteY5" fmla="*/ 4213225 h 5000625"/>
              <a:gd name="connsiteX6" fmla="*/ 694532 w 3425032"/>
              <a:gd name="connsiteY6" fmla="*/ 555625 h 5000625"/>
              <a:gd name="connsiteX7" fmla="*/ 157163 w 3425032"/>
              <a:gd name="connsiteY7" fmla="*/ 0 h 5000625"/>
              <a:gd name="connsiteX8" fmla="*/ 0 w 3425032"/>
              <a:gd name="connsiteY8" fmla="*/ 115888 h 5000625"/>
              <a:gd name="connsiteX0" fmla="*/ 0 w 3448844"/>
              <a:gd name="connsiteY0" fmla="*/ 115888 h 5000625"/>
              <a:gd name="connsiteX1" fmla="*/ 313532 w 3448844"/>
              <a:gd name="connsiteY1" fmla="*/ 796925 h 5000625"/>
              <a:gd name="connsiteX2" fmla="*/ 2764632 w 3448844"/>
              <a:gd name="connsiteY2" fmla="*/ 4467225 h 5000625"/>
              <a:gd name="connsiteX3" fmla="*/ 3272632 w 3448844"/>
              <a:gd name="connsiteY3" fmla="*/ 5000625 h 5000625"/>
              <a:gd name="connsiteX4" fmla="*/ 3448844 w 3448844"/>
              <a:gd name="connsiteY4" fmla="*/ 4877593 h 5000625"/>
              <a:gd name="connsiteX5" fmla="*/ 3145632 w 3448844"/>
              <a:gd name="connsiteY5" fmla="*/ 4213225 h 5000625"/>
              <a:gd name="connsiteX6" fmla="*/ 694532 w 3448844"/>
              <a:gd name="connsiteY6" fmla="*/ 555625 h 5000625"/>
              <a:gd name="connsiteX7" fmla="*/ 157163 w 3448844"/>
              <a:gd name="connsiteY7" fmla="*/ 0 h 5000625"/>
              <a:gd name="connsiteX8" fmla="*/ 0 w 3448844"/>
              <a:gd name="connsiteY8" fmla="*/ 115888 h 5000625"/>
              <a:gd name="connsiteX0" fmla="*/ 0 w 3272632"/>
              <a:gd name="connsiteY0" fmla="*/ 115888 h 5000625"/>
              <a:gd name="connsiteX1" fmla="*/ 313532 w 3272632"/>
              <a:gd name="connsiteY1" fmla="*/ 796925 h 5000625"/>
              <a:gd name="connsiteX2" fmla="*/ 2764632 w 3272632"/>
              <a:gd name="connsiteY2" fmla="*/ 4467225 h 5000625"/>
              <a:gd name="connsiteX3" fmla="*/ 3272632 w 3272632"/>
              <a:gd name="connsiteY3" fmla="*/ 5000625 h 5000625"/>
              <a:gd name="connsiteX4" fmla="*/ 3048794 w 3272632"/>
              <a:gd name="connsiteY4" fmla="*/ 4280693 h 5000625"/>
              <a:gd name="connsiteX5" fmla="*/ 3145632 w 3272632"/>
              <a:gd name="connsiteY5" fmla="*/ 4213225 h 5000625"/>
              <a:gd name="connsiteX6" fmla="*/ 694532 w 3272632"/>
              <a:gd name="connsiteY6" fmla="*/ 555625 h 5000625"/>
              <a:gd name="connsiteX7" fmla="*/ 157163 w 3272632"/>
              <a:gd name="connsiteY7" fmla="*/ 0 h 5000625"/>
              <a:gd name="connsiteX8" fmla="*/ 0 w 3272632"/>
              <a:gd name="connsiteY8" fmla="*/ 115888 h 5000625"/>
              <a:gd name="connsiteX0" fmla="*/ 0 w 3272632"/>
              <a:gd name="connsiteY0" fmla="*/ 115888 h 5000625"/>
              <a:gd name="connsiteX1" fmla="*/ 313532 w 3272632"/>
              <a:gd name="connsiteY1" fmla="*/ 796925 h 5000625"/>
              <a:gd name="connsiteX2" fmla="*/ 2764632 w 3272632"/>
              <a:gd name="connsiteY2" fmla="*/ 4467225 h 5000625"/>
              <a:gd name="connsiteX3" fmla="*/ 3272632 w 3272632"/>
              <a:gd name="connsiteY3" fmla="*/ 5000625 h 5000625"/>
              <a:gd name="connsiteX4" fmla="*/ 2866232 w 3272632"/>
              <a:gd name="connsiteY4" fmla="*/ 4397375 h 5000625"/>
              <a:gd name="connsiteX5" fmla="*/ 3048794 w 3272632"/>
              <a:gd name="connsiteY5" fmla="*/ 4280693 h 5000625"/>
              <a:gd name="connsiteX6" fmla="*/ 3145632 w 3272632"/>
              <a:gd name="connsiteY6" fmla="*/ 4213225 h 5000625"/>
              <a:gd name="connsiteX7" fmla="*/ 694532 w 3272632"/>
              <a:gd name="connsiteY7" fmla="*/ 555625 h 5000625"/>
              <a:gd name="connsiteX8" fmla="*/ 157163 w 3272632"/>
              <a:gd name="connsiteY8" fmla="*/ 0 h 5000625"/>
              <a:gd name="connsiteX9" fmla="*/ 0 w 3272632"/>
              <a:gd name="connsiteY9" fmla="*/ 115888 h 5000625"/>
              <a:gd name="connsiteX0" fmla="*/ 0 w 3272632"/>
              <a:gd name="connsiteY0" fmla="*/ 115888 h 5000625"/>
              <a:gd name="connsiteX1" fmla="*/ 313532 w 3272632"/>
              <a:gd name="connsiteY1" fmla="*/ 796925 h 5000625"/>
              <a:gd name="connsiteX2" fmla="*/ 2764632 w 3272632"/>
              <a:gd name="connsiteY2" fmla="*/ 4467225 h 5000625"/>
              <a:gd name="connsiteX3" fmla="*/ 3272632 w 3272632"/>
              <a:gd name="connsiteY3" fmla="*/ 5000625 h 5000625"/>
              <a:gd name="connsiteX4" fmla="*/ 2313782 w 3272632"/>
              <a:gd name="connsiteY4" fmla="*/ 3794125 h 5000625"/>
              <a:gd name="connsiteX5" fmla="*/ 2866232 w 3272632"/>
              <a:gd name="connsiteY5" fmla="*/ 4397375 h 5000625"/>
              <a:gd name="connsiteX6" fmla="*/ 3048794 w 3272632"/>
              <a:gd name="connsiteY6" fmla="*/ 4280693 h 5000625"/>
              <a:gd name="connsiteX7" fmla="*/ 3145632 w 3272632"/>
              <a:gd name="connsiteY7" fmla="*/ 4213225 h 5000625"/>
              <a:gd name="connsiteX8" fmla="*/ 694532 w 3272632"/>
              <a:gd name="connsiteY8" fmla="*/ 555625 h 5000625"/>
              <a:gd name="connsiteX9" fmla="*/ 157163 w 3272632"/>
              <a:gd name="connsiteY9" fmla="*/ 0 h 5000625"/>
              <a:gd name="connsiteX10" fmla="*/ 0 w 3272632"/>
              <a:gd name="connsiteY10" fmla="*/ 115888 h 5000625"/>
              <a:gd name="connsiteX0" fmla="*/ 0 w 3272632"/>
              <a:gd name="connsiteY0" fmla="*/ 115888 h 5000625"/>
              <a:gd name="connsiteX1" fmla="*/ 313532 w 3272632"/>
              <a:gd name="connsiteY1" fmla="*/ 796925 h 5000625"/>
              <a:gd name="connsiteX2" fmla="*/ 3272632 w 3272632"/>
              <a:gd name="connsiteY2" fmla="*/ 5000625 h 5000625"/>
              <a:gd name="connsiteX3" fmla="*/ 2313782 w 3272632"/>
              <a:gd name="connsiteY3" fmla="*/ 3794125 h 5000625"/>
              <a:gd name="connsiteX4" fmla="*/ 2866232 w 3272632"/>
              <a:gd name="connsiteY4" fmla="*/ 4397375 h 5000625"/>
              <a:gd name="connsiteX5" fmla="*/ 3048794 w 3272632"/>
              <a:gd name="connsiteY5" fmla="*/ 4280693 h 5000625"/>
              <a:gd name="connsiteX6" fmla="*/ 3145632 w 3272632"/>
              <a:gd name="connsiteY6" fmla="*/ 4213225 h 5000625"/>
              <a:gd name="connsiteX7" fmla="*/ 694532 w 3272632"/>
              <a:gd name="connsiteY7" fmla="*/ 555625 h 5000625"/>
              <a:gd name="connsiteX8" fmla="*/ 157163 w 3272632"/>
              <a:gd name="connsiteY8" fmla="*/ 0 h 5000625"/>
              <a:gd name="connsiteX9" fmla="*/ 0 w 3272632"/>
              <a:gd name="connsiteY9" fmla="*/ 115888 h 5000625"/>
              <a:gd name="connsiteX0" fmla="*/ 0 w 3145632"/>
              <a:gd name="connsiteY0" fmla="*/ 115888 h 4397375"/>
              <a:gd name="connsiteX1" fmla="*/ 313532 w 3145632"/>
              <a:gd name="connsiteY1" fmla="*/ 796925 h 4397375"/>
              <a:gd name="connsiteX2" fmla="*/ 2313782 w 3145632"/>
              <a:gd name="connsiteY2" fmla="*/ 3794125 h 4397375"/>
              <a:gd name="connsiteX3" fmla="*/ 2866232 w 3145632"/>
              <a:gd name="connsiteY3" fmla="*/ 4397375 h 4397375"/>
              <a:gd name="connsiteX4" fmla="*/ 3048794 w 3145632"/>
              <a:gd name="connsiteY4" fmla="*/ 4280693 h 4397375"/>
              <a:gd name="connsiteX5" fmla="*/ 3145632 w 3145632"/>
              <a:gd name="connsiteY5" fmla="*/ 4213225 h 4397375"/>
              <a:gd name="connsiteX6" fmla="*/ 694532 w 3145632"/>
              <a:gd name="connsiteY6" fmla="*/ 555625 h 4397375"/>
              <a:gd name="connsiteX7" fmla="*/ 157163 w 3145632"/>
              <a:gd name="connsiteY7" fmla="*/ 0 h 4397375"/>
              <a:gd name="connsiteX8" fmla="*/ 0 w 3145632"/>
              <a:gd name="connsiteY8" fmla="*/ 115888 h 4397375"/>
              <a:gd name="connsiteX0" fmla="*/ 0 w 3048794"/>
              <a:gd name="connsiteY0" fmla="*/ 115888 h 4397375"/>
              <a:gd name="connsiteX1" fmla="*/ 313532 w 3048794"/>
              <a:gd name="connsiteY1" fmla="*/ 796925 h 4397375"/>
              <a:gd name="connsiteX2" fmla="*/ 2313782 w 3048794"/>
              <a:gd name="connsiteY2" fmla="*/ 3794125 h 4397375"/>
              <a:gd name="connsiteX3" fmla="*/ 2866232 w 3048794"/>
              <a:gd name="connsiteY3" fmla="*/ 4397375 h 4397375"/>
              <a:gd name="connsiteX4" fmla="*/ 3048794 w 3048794"/>
              <a:gd name="connsiteY4" fmla="*/ 4280693 h 4397375"/>
              <a:gd name="connsiteX5" fmla="*/ 2701132 w 3048794"/>
              <a:gd name="connsiteY5" fmla="*/ 3552825 h 4397375"/>
              <a:gd name="connsiteX6" fmla="*/ 694532 w 3048794"/>
              <a:gd name="connsiteY6" fmla="*/ 555625 h 4397375"/>
              <a:gd name="connsiteX7" fmla="*/ 157163 w 3048794"/>
              <a:gd name="connsiteY7" fmla="*/ 0 h 4397375"/>
              <a:gd name="connsiteX8" fmla="*/ 0 w 3048794"/>
              <a:gd name="connsiteY8" fmla="*/ 115888 h 4397375"/>
              <a:gd name="connsiteX0" fmla="*/ 242887 w 2891631"/>
              <a:gd name="connsiteY0" fmla="*/ 735013 h 4397375"/>
              <a:gd name="connsiteX1" fmla="*/ 156369 w 2891631"/>
              <a:gd name="connsiteY1" fmla="*/ 796925 h 4397375"/>
              <a:gd name="connsiteX2" fmla="*/ 2156619 w 2891631"/>
              <a:gd name="connsiteY2" fmla="*/ 3794125 h 4397375"/>
              <a:gd name="connsiteX3" fmla="*/ 2709069 w 2891631"/>
              <a:gd name="connsiteY3" fmla="*/ 4397375 h 4397375"/>
              <a:gd name="connsiteX4" fmla="*/ 2891631 w 2891631"/>
              <a:gd name="connsiteY4" fmla="*/ 4280693 h 4397375"/>
              <a:gd name="connsiteX5" fmla="*/ 2543969 w 2891631"/>
              <a:gd name="connsiteY5" fmla="*/ 3552825 h 4397375"/>
              <a:gd name="connsiteX6" fmla="*/ 537369 w 2891631"/>
              <a:gd name="connsiteY6" fmla="*/ 555625 h 4397375"/>
              <a:gd name="connsiteX7" fmla="*/ 0 w 2891631"/>
              <a:gd name="connsiteY7" fmla="*/ 0 h 4397375"/>
              <a:gd name="connsiteX8" fmla="*/ 242887 w 2891631"/>
              <a:gd name="connsiteY8" fmla="*/ 735013 h 4397375"/>
              <a:gd name="connsiteX0" fmla="*/ 242887 w 2891631"/>
              <a:gd name="connsiteY0" fmla="*/ 735013 h 4397375"/>
              <a:gd name="connsiteX1" fmla="*/ 565944 w 2891631"/>
              <a:gd name="connsiteY1" fmla="*/ 1411288 h 4397375"/>
              <a:gd name="connsiteX2" fmla="*/ 2156619 w 2891631"/>
              <a:gd name="connsiteY2" fmla="*/ 3794125 h 4397375"/>
              <a:gd name="connsiteX3" fmla="*/ 2709069 w 2891631"/>
              <a:gd name="connsiteY3" fmla="*/ 4397375 h 4397375"/>
              <a:gd name="connsiteX4" fmla="*/ 2891631 w 2891631"/>
              <a:gd name="connsiteY4" fmla="*/ 4280693 h 4397375"/>
              <a:gd name="connsiteX5" fmla="*/ 2543969 w 2891631"/>
              <a:gd name="connsiteY5" fmla="*/ 3552825 h 4397375"/>
              <a:gd name="connsiteX6" fmla="*/ 537369 w 2891631"/>
              <a:gd name="connsiteY6" fmla="*/ 555625 h 4397375"/>
              <a:gd name="connsiteX7" fmla="*/ 0 w 2891631"/>
              <a:gd name="connsiteY7" fmla="*/ 0 h 4397375"/>
              <a:gd name="connsiteX8" fmla="*/ 242887 w 2891631"/>
              <a:gd name="connsiteY8" fmla="*/ 735013 h 4397375"/>
              <a:gd name="connsiteX0" fmla="*/ 0 w 2648744"/>
              <a:gd name="connsiteY0" fmla="*/ 179388 h 3841750"/>
              <a:gd name="connsiteX1" fmla="*/ 323057 w 2648744"/>
              <a:gd name="connsiteY1" fmla="*/ 855663 h 3841750"/>
              <a:gd name="connsiteX2" fmla="*/ 1913732 w 2648744"/>
              <a:gd name="connsiteY2" fmla="*/ 3238500 h 3841750"/>
              <a:gd name="connsiteX3" fmla="*/ 2466182 w 2648744"/>
              <a:gd name="connsiteY3" fmla="*/ 3841750 h 3841750"/>
              <a:gd name="connsiteX4" fmla="*/ 2648744 w 2648744"/>
              <a:gd name="connsiteY4" fmla="*/ 3725068 h 3841750"/>
              <a:gd name="connsiteX5" fmla="*/ 2301082 w 2648744"/>
              <a:gd name="connsiteY5" fmla="*/ 2997200 h 3841750"/>
              <a:gd name="connsiteX6" fmla="*/ 294482 w 2648744"/>
              <a:gd name="connsiteY6" fmla="*/ 0 h 3841750"/>
              <a:gd name="connsiteX7" fmla="*/ 171450 w 2648744"/>
              <a:gd name="connsiteY7" fmla="*/ 63500 h 3841750"/>
              <a:gd name="connsiteX8" fmla="*/ 0 w 2648744"/>
              <a:gd name="connsiteY8" fmla="*/ 179388 h 3841750"/>
              <a:gd name="connsiteX0" fmla="*/ 0 w 2648744"/>
              <a:gd name="connsiteY0" fmla="*/ 115888 h 3778250"/>
              <a:gd name="connsiteX1" fmla="*/ 323057 w 2648744"/>
              <a:gd name="connsiteY1" fmla="*/ 792163 h 3778250"/>
              <a:gd name="connsiteX2" fmla="*/ 1913732 w 2648744"/>
              <a:gd name="connsiteY2" fmla="*/ 3175000 h 3778250"/>
              <a:gd name="connsiteX3" fmla="*/ 2466182 w 2648744"/>
              <a:gd name="connsiteY3" fmla="*/ 3778250 h 3778250"/>
              <a:gd name="connsiteX4" fmla="*/ 2648744 w 2648744"/>
              <a:gd name="connsiteY4" fmla="*/ 3661568 h 3778250"/>
              <a:gd name="connsiteX5" fmla="*/ 2301082 w 2648744"/>
              <a:gd name="connsiteY5" fmla="*/ 2933700 h 3778250"/>
              <a:gd name="connsiteX6" fmla="*/ 708820 w 2648744"/>
              <a:gd name="connsiteY6" fmla="*/ 550862 h 3778250"/>
              <a:gd name="connsiteX7" fmla="*/ 171450 w 2648744"/>
              <a:gd name="connsiteY7" fmla="*/ 0 h 3778250"/>
              <a:gd name="connsiteX8" fmla="*/ 0 w 2648744"/>
              <a:gd name="connsiteY8" fmla="*/ 115888 h 3778250"/>
              <a:gd name="connsiteX0" fmla="*/ 0 w 2648744"/>
              <a:gd name="connsiteY0" fmla="*/ 115888 h 3778250"/>
              <a:gd name="connsiteX1" fmla="*/ 323057 w 2648744"/>
              <a:gd name="connsiteY1" fmla="*/ 792163 h 3778250"/>
              <a:gd name="connsiteX2" fmla="*/ 1913732 w 2648744"/>
              <a:gd name="connsiteY2" fmla="*/ 3175000 h 3778250"/>
              <a:gd name="connsiteX3" fmla="*/ 2466182 w 2648744"/>
              <a:gd name="connsiteY3" fmla="*/ 3778250 h 3778250"/>
              <a:gd name="connsiteX4" fmla="*/ 2648744 w 2648744"/>
              <a:gd name="connsiteY4" fmla="*/ 3661568 h 3778250"/>
              <a:gd name="connsiteX5" fmla="*/ 2301082 w 2648744"/>
              <a:gd name="connsiteY5" fmla="*/ 2933700 h 3778250"/>
              <a:gd name="connsiteX6" fmla="*/ 701675 w 2648744"/>
              <a:gd name="connsiteY6" fmla="*/ 558014 h 3778250"/>
              <a:gd name="connsiteX7" fmla="*/ 171450 w 2648744"/>
              <a:gd name="connsiteY7" fmla="*/ 0 h 3778250"/>
              <a:gd name="connsiteX8" fmla="*/ 0 w 2648744"/>
              <a:gd name="connsiteY8" fmla="*/ 115888 h 3778250"/>
              <a:gd name="connsiteX0" fmla="*/ 0 w 2648744"/>
              <a:gd name="connsiteY0" fmla="*/ 115888 h 3778250"/>
              <a:gd name="connsiteX1" fmla="*/ 323057 w 2648744"/>
              <a:gd name="connsiteY1" fmla="*/ 792163 h 3778250"/>
              <a:gd name="connsiteX2" fmla="*/ 1913732 w 2648744"/>
              <a:gd name="connsiteY2" fmla="*/ 3175000 h 3778250"/>
              <a:gd name="connsiteX3" fmla="*/ 2466182 w 2648744"/>
              <a:gd name="connsiteY3" fmla="*/ 3778250 h 3778250"/>
              <a:gd name="connsiteX4" fmla="*/ 2648744 w 2648744"/>
              <a:gd name="connsiteY4" fmla="*/ 3661568 h 3778250"/>
              <a:gd name="connsiteX5" fmla="*/ 2301082 w 2648744"/>
              <a:gd name="connsiteY5" fmla="*/ 2933700 h 3778250"/>
              <a:gd name="connsiteX6" fmla="*/ 692150 w 2648744"/>
              <a:gd name="connsiteY6" fmla="*/ 558014 h 3778250"/>
              <a:gd name="connsiteX7" fmla="*/ 171450 w 2648744"/>
              <a:gd name="connsiteY7" fmla="*/ 0 h 3778250"/>
              <a:gd name="connsiteX8" fmla="*/ 0 w 2648744"/>
              <a:gd name="connsiteY8" fmla="*/ 115888 h 3778250"/>
              <a:gd name="connsiteX0" fmla="*/ 0 w 2648744"/>
              <a:gd name="connsiteY0" fmla="*/ 115888 h 3781756"/>
              <a:gd name="connsiteX1" fmla="*/ 323057 w 2648744"/>
              <a:gd name="connsiteY1" fmla="*/ 792163 h 3781756"/>
              <a:gd name="connsiteX2" fmla="*/ 1913732 w 2648744"/>
              <a:gd name="connsiteY2" fmla="*/ 3175000 h 3781756"/>
              <a:gd name="connsiteX3" fmla="*/ 2466182 w 2648744"/>
              <a:gd name="connsiteY3" fmla="*/ 3778250 h 3781756"/>
              <a:gd name="connsiteX4" fmla="*/ 2486463 w 2648744"/>
              <a:gd name="connsiteY4" fmla="*/ 3781756 h 3781756"/>
              <a:gd name="connsiteX5" fmla="*/ 2648744 w 2648744"/>
              <a:gd name="connsiteY5" fmla="*/ 3661568 h 3781756"/>
              <a:gd name="connsiteX6" fmla="*/ 2301082 w 2648744"/>
              <a:gd name="connsiteY6" fmla="*/ 2933700 h 3781756"/>
              <a:gd name="connsiteX7" fmla="*/ 692150 w 2648744"/>
              <a:gd name="connsiteY7" fmla="*/ 558014 h 3781756"/>
              <a:gd name="connsiteX8" fmla="*/ 171450 w 2648744"/>
              <a:gd name="connsiteY8" fmla="*/ 0 h 3781756"/>
              <a:gd name="connsiteX9" fmla="*/ 0 w 2648744"/>
              <a:gd name="connsiteY9" fmla="*/ 115888 h 3781756"/>
              <a:gd name="connsiteX0" fmla="*/ 0 w 2677532"/>
              <a:gd name="connsiteY0" fmla="*/ 115888 h 3781756"/>
              <a:gd name="connsiteX1" fmla="*/ 323057 w 2677532"/>
              <a:gd name="connsiteY1" fmla="*/ 792163 h 3781756"/>
              <a:gd name="connsiteX2" fmla="*/ 1913732 w 2677532"/>
              <a:gd name="connsiteY2" fmla="*/ 3175000 h 3781756"/>
              <a:gd name="connsiteX3" fmla="*/ 2466182 w 2677532"/>
              <a:gd name="connsiteY3" fmla="*/ 3778250 h 3781756"/>
              <a:gd name="connsiteX4" fmla="*/ 2486463 w 2677532"/>
              <a:gd name="connsiteY4" fmla="*/ 3781756 h 3781756"/>
              <a:gd name="connsiteX5" fmla="*/ 2648744 w 2677532"/>
              <a:gd name="connsiteY5" fmla="*/ 3661568 h 3781756"/>
              <a:gd name="connsiteX6" fmla="*/ 2677532 w 2677532"/>
              <a:gd name="connsiteY6" fmla="*/ 3645278 h 3781756"/>
              <a:gd name="connsiteX7" fmla="*/ 2301082 w 2677532"/>
              <a:gd name="connsiteY7" fmla="*/ 2933700 h 3781756"/>
              <a:gd name="connsiteX8" fmla="*/ 692150 w 2677532"/>
              <a:gd name="connsiteY8" fmla="*/ 558014 h 3781756"/>
              <a:gd name="connsiteX9" fmla="*/ 171450 w 2677532"/>
              <a:gd name="connsiteY9" fmla="*/ 0 h 3781756"/>
              <a:gd name="connsiteX10" fmla="*/ 0 w 2677532"/>
              <a:gd name="connsiteY10" fmla="*/ 115888 h 3781756"/>
              <a:gd name="connsiteX0" fmla="*/ 0 w 2722527"/>
              <a:gd name="connsiteY0" fmla="*/ 115888 h 3781756"/>
              <a:gd name="connsiteX1" fmla="*/ 323057 w 2722527"/>
              <a:gd name="connsiteY1" fmla="*/ 792163 h 3781756"/>
              <a:gd name="connsiteX2" fmla="*/ 1913732 w 2722527"/>
              <a:gd name="connsiteY2" fmla="*/ 3175000 h 3781756"/>
              <a:gd name="connsiteX3" fmla="*/ 2466182 w 2722527"/>
              <a:gd name="connsiteY3" fmla="*/ 3778250 h 3781756"/>
              <a:gd name="connsiteX4" fmla="*/ 2486463 w 2722527"/>
              <a:gd name="connsiteY4" fmla="*/ 3781756 h 3781756"/>
              <a:gd name="connsiteX5" fmla="*/ 2648744 w 2722527"/>
              <a:gd name="connsiteY5" fmla="*/ 3661568 h 3781756"/>
              <a:gd name="connsiteX6" fmla="*/ 2677532 w 2722527"/>
              <a:gd name="connsiteY6" fmla="*/ 3645278 h 3781756"/>
              <a:gd name="connsiteX7" fmla="*/ 2301082 w 2722527"/>
              <a:gd name="connsiteY7" fmla="*/ 2933700 h 3781756"/>
              <a:gd name="connsiteX8" fmla="*/ 692150 w 2722527"/>
              <a:gd name="connsiteY8" fmla="*/ 558014 h 3781756"/>
              <a:gd name="connsiteX9" fmla="*/ 171450 w 2722527"/>
              <a:gd name="connsiteY9" fmla="*/ 0 h 3781756"/>
              <a:gd name="connsiteX10" fmla="*/ 0 w 2722527"/>
              <a:gd name="connsiteY10" fmla="*/ 115888 h 3781756"/>
              <a:gd name="connsiteX0" fmla="*/ 0 w 3462264"/>
              <a:gd name="connsiteY0" fmla="*/ 115888 h 4786986"/>
              <a:gd name="connsiteX1" fmla="*/ 323057 w 3462264"/>
              <a:gd name="connsiteY1" fmla="*/ 792163 h 4786986"/>
              <a:gd name="connsiteX2" fmla="*/ 1913732 w 3462264"/>
              <a:gd name="connsiteY2" fmla="*/ 3175000 h 4786986"/>
              <a:gd name="connsiteX3" fmla="*/ 2466182 w 3462264"/>
              <a:gd name="connsiteY3" fmla="*/ 3778250 h 4786986"/>
              <a:gd name="connsiteX4" fmla="*/ 2486463 w 3462264"/>
              <a:gd name="connsiteY4" fmla="*/ 3781756 h 4786986"/>
              <a:gd name="connsiteX5" fmla="*/ 2648744 w 3462264"/>
              <a:gd name="connsiteY5" fmla="*/ 3661568 h 4786986"/>
              <a:gd name="connsiteX6" fmla="*/ 3417269 w 3462264"/>
              <a:gd name="connsiteY6" fmla="*/ 4786986 h 4786986"/>
              <a:gd name="connsiteX7" fmla="*/ 2301082 w 3462264"/>
              <a:gd name="connsiteY7" fmla="*/ 2933700 h 4786986"/>
              <a:gd name="connsiteX8" fmla="*/ 692150 w 3462264"/>
              <a:gd name="connsiteY8" fmla="*/ 558014 h 4786986"/>
              <a:gd name="connsiteX9" fmla="*/ 171450 w 3462264"/>
              <a:gd name="connsiteY9" fmla="*/ 0 h 4786986"/>
              <a:gd name="connsiteX10" fmla="*/ 0 w 3462264"/>
              <a:gd name="connsiteY10" fmla="*/ 115888 h 4786986"/>
              <a:gd name="connsiteX0" fmla="*/ 0 w 3462264"/>
              <a:gd name="connsiteY0" fmla="*/ 115888 h 4786986"/>
              <a:gd name="connsiteX1" fmla="*/ 323057 w 3462264"/>
              <a:gd name="connsiteY1" fmla="*/ 792163 h 4786986"/>
              <a:gd name="connsiteX2" fmla="*/ 1913732 w 3462264"/>
              <a:gd name="connsiteY2" fmla="*/ 3175000 h 4786986"/>
              <a:gd name="connsiteX3" fmla="*/ 2466182 w 3462264"/>
              <a:gd name="connsiteY3" fmla="*/ 3778250 h 4786986"/>
              <a:gd name="connsiteX4" fmla="*/ 2486463 w 3462264"/>
              <a:gd name="connsiteY4" fmla="*/ 3781756 h 4786986"/>
              <a:gd name="connsiteX5" fmla="*/ 3290189 w 3462264"/>
              <a:gd name="connsiteY5" fmla="*/ 4780685 h 4786986"/>
              <a:gd name="connsiteX6" fmla="*/ 3417269 w 3462264"/>
              <a:gd name="connsiteY6" fmla="*/ 4786986 h 4786986"/>
              <a:gd name="connsiteX7" fmla="*/ 2301082 w 3462264"/>
              <a:gd name="connsiteY7" fmla="*/ 2933700 h 4786986"/>
              <a:gd name="connsiteX8" fmla="*/ 692150 w 3462264"/>
              <a:gd name="connsiteY8" fmla="*/ 558014 h 4786986"/>
              <a:gd name="connsiteX9" fmla="*/ 171450 w 3462264"/>
              <a:gd name="connsiteY9" fmla="*/ 0 h 4786986"/>
              <a:gd name="connsiteX10" fmla="*/ 0 w 3462264"/>
              <a:gd name="connsiteY10" fmla="*/ 115888 h 4786986"/>
              <a:gd name="connsiteX0" fmla="*/ 0 w 3462264"/>
              <a:gd name="connsiteY0" fmla="*/ 115888 h 4786986"/>
              <a:gd name="connsiteX1" fmla="*/ 323057 w 3462264"/>
              <a:gd name="connsiteY1" fmla="*/ 792163 h 4786986"/>
              <a:gd name="connsiteX2" fmla="*/ 1913732 w 3462264"/>
              <a:gd name="connsiteY2" fmla="*/ 3175000 h 4786986"/>
              <a:gd name="connsiteX3" fmla="*/ 2466182 w 3462264"/>
              <a:gd name="connsiteY3" fmla="*/ 3778250 h 4786986"/>
              <a:gd name="connsiteX4" fmla="*/ 2486463 w 3462264"/>
              <a:gd name="connsiteY4" fmla="*/ 3781756 h 4786986"/>
              <a:gd name="connsiteX5" fmla="*/ 3290189 w 3462264"/>
              <a:gd name="connsiteY5" fmla="*/ 4780685 h 4786986"/>
              <a:gd name="connsiteX6" fmla="*/ 3417269 w 3462264"/>
              <a:gd name="connsiteY6" fmla="*/ 4786986 h 4786986"/>
              <a:gd name="connsiteX7" fmla="*/ 2636587 w 3462264"/>
              <a:gd name="connsiteY7" fmla="*/ 3686221 h 4786986"/>
              <a:gd name="connsiteX8" fmla="*/ 2301082 w 3462264"/>
              <a:gd name="connsiteY8" fmla="*/ 2933700 h 4786986"/>
              <a:gd name="connsiteX9" fmla="*/ 692150 w 3462264"/>
              <a:gd name="connsiteY9" fmla="*/ 558014 h 4786986"/>
              <a:gd name="connsiteX10" fmla="*/ 171450 w 3462264"/>
              <a:gd name="connsiteY10" fmla="*/ 0 h 4786986"/>
              <a:gd name="connsiteX11" fmla="*/ 0 w 3462264"/>
              <a:gd name="connsiteY11" fmla="*/ 115888 h 4786986"/>
              <a:gd name="connsiteX0" fmla="*/ 0 w 3462264"/>
              <a:gd name="connsiteY0" fmla="*/ 115888 h 4887224"/>
              <a:gd name="connsiteX1" fmla="*/ 323057 w 3462264"/>
              <a:gd name="connsiteY1" fmla="*/ 792163 h 4887224"/>
              <a:gd name="connsiteX2" fmla="*/ 1913732 w 3462264"/>
              <a:gd name="connsiteY2" fmla="*/ 3175000 h 4887224"/>
              <a:gd name="connsiteX3" fmla="*/ 2466182 w 3462264"/>
              <a:gd name="connsiteY3" fmla="*/ 3778250 h 4887224"/>
              <a:gd name="connsiteX4" fmla="*/ 2486463 w 3462264"/>
              <a:gd name="connsiteY4" fmla="*/ 3781756 h 4887224"/>
              <a:gd name="connsiteX5" fmla="*/ 3237089 w 3462264"/>
              <a:gd name="connsiteY5" fmla="*/ 4887224 h 4887224"/>
              <a:gd name="connsiteX6" fmla="*/ 3290189 w 3462264"/>
              <a:gd name="connsiteY6" fmla="*/ 4780685 h 4887224"/>
              <a:gd name="connsiteX7" fmla="*/ 3417269 w 3462264"/>
              <a:gd name="connsiteY7" fmla="*/ 4786986 h 4887224"/>
              <a:gd name="connsiteX8" fmla="*/ 2636587 w 3462264"/>
              <a:gd name="connsiteY8" fmla="*/ 3686221 h 4887224"/>
              <a:gd name="connsiteX9" fmla="*/ 2301082 w 3462264"/>
              <a:gd name="connsiteY9" fmla="*/ 2933700 h 4887224"/>
              <a:gd name="connsiteX10" fmla="*/ 692150 w 3462264"/>
              <a:gd name="connsiteY10" fmla="*/ 558014 h 4887224"/>
              <a:gd name="connsiteX11" fmla="*/ 171450 w 3462264"/>
              <a:gd name="connsiteY11" fmla="*/ 0 h 4887224"/>
              <a:gd name="connsiteX12" fmla="*/ 0 w 3462264"/>
              <a:gd name="connsiteY12" fmla="*/ 115888 h 4887224"/>
              <a:gd name="connsiteX0" fmla="*/ 0 w 3417269"/>
              <a:gd name="connsiteY0" fmla="*/ 115888 h 4887224"/>
              <a:gd name="connsiteX1" fmla="*/ 323057 w 3417269"/>
              <a:gd name="connsiteY1" fmla="*/ 792163 h 4887224"/>
              <a:gd name="connsiteX2" fmla="*/ 1913732 w 3417269"/>
              <a:gd name="connsiteY2" fmla="*/ 3175000 h 4887224"/>
              <a:gd name="connsiteX3" fmla="*/ 2466182 w 3417269"/>
              <a:gd name="connsiteY3" fmla="*/ 3778250 h 4887224"/>
              <a:gd name="connsiteX4" fmla="*/ 2486463 w 3417269"/>
              <a:gd name="connsiteY4" fmla="*/ 3781756 h 4887224"/>
              <a:gd name="connsiteX5" fmla="*/ 3237089 w 3417269"/>
              <a:gd name="connsiteY5" fmla="*/ 4887224 h 4887224"/>
              <a:gd name="connsiteX6" fmla="*/ 3417269 w 3417269"/>
              <a:gd name="connsiteY6" fmla="*/ 4786986 h 4887224"/>
              <a:gd name="connsiteX7" fmla="*/ 2636587 w 3417269"/>
              <a:gd name="connsiteY7" fmla="*/ 3686221 h 4887224"/>
              <a:gd name="connsiteX8" fmla="*/ 2301082 w 3417269"/>
              <a:gd name="connsiteY8" fmla="*/ 2933700 h 4887224"/>
              <a:gd name="connsiteX9" fmla="*/ 692150 w 3417269"/>
              <a:gd name="connsiteY9" fmla="*/ 558014 h 4887224"/>
              <a:gd name="connsiteX10" fmla="*/ 171450 w 3417269"/>
              <a:gd name="connsiteY10" fmla="*/ 0 h 4887224"/>
              <a:gd name="connsiteX11" fmla="*/ 0 w 3417269"/>
              <a:gd name="connsiteY11" fmla="*/ 115888 h 4887224"/>
              <a:gd name="connsiteX0" fmla="*/ 0 w 3393437"/>
              <a:gd name="connsiteY0" fmla="*/ 115888 h 4887224"/>
              <a:gd name="connsiteX1" fmla="*/ 323057 w 3393437"/>
              <a:gd name="connsiteY1" fmla="*/ 792163 h 4887224"/>
              <a:gd name="connsiteX2" fmla="*/ 1913732 w 3393437"/>
              <a:gd name="connsiteY2" fmla="*/ 3175000 h 4887224"/>
              <a:gd name="connsiteX3" fmla="*/ 2466182 w 3393437"/>
              <a:gd name="connsiteY3" fmla="*/ 3778250 h 4887224"/>
              <a:gd name="connsiteX4" fmla="*/ 2486463 w 3393437"/>
              <a:gd name="connsiteY4" fmla="*/ 3781756 h 4887224"/>
              <a:gd name="connsiteX5" fmla="*/ 3237089 w 3393437"/>
              <a:gd name="connsiteY5" fmla="*/ 4887224 h 4887224"/>
              <a:gd name="connsiteX6" fmla="*/ 3393437 w 3393437"/>
              <a:gd name="connsiteY6" fmla="*/ 4779821 h 4887224"/>
              <a:gd name="connsiteX7" fmla="*/ 2636587 w 3393437"/>
              <a:gd name="connsiteY7" fmla="*/ 3686221 h 4887224"/>
              <a:gd name="connsiteX8" fmla="*/ 2301082 w 3393437"/>
              <a:gd name="connsiteY8" fmla="*/ 2933700 h 4887224"/>
              <a:gd name="connsiteX9" fmla="*/ 692150 w 3393437"/>
              <a:gd name="connsiteY9" fmla="*/ 558014 h 4887224"/>
              <a:gd name="connsiteX10" fmla="*/ 171450 w 3393437"/>
              <a:gd name="connsiteY10" fmla="*/ 0 h 4887224"/>
              <a:gd name="connsiteX11" fmla="*/ 0 w 3393437"/>
              <a:gd name="connsiteY11" fmla="*/ 115888 h 4887224"/>
              <a:gd name="connsiteX0" fmla="*/ 0 w 3393437"/>
              <a:gd name="connsiteY0" fmla="*/ 115888 h 4887224"/>
              <a:gd name="connsiteX1" fmla="*/ 323057 w 3393437"/>
              <a:gd name="connsiteY1" fmla="*/ 792163 h 4887224"/>
              <a:gd name="connsiteX2" fmla="*/ 1913732 w 3393437"/>
              <a:gd name="connsiteY2" fmla="*/ 3175000 h 4887224"/>
              <a:gd name="connsiteX3" fmla="*/ 2466182 w 3393437"/>
              <a:gd name="connsiteY3" fmla="*/ 3778250 h 4887224"/>
              <a:gd name="connsiteX4" fmla="*/ 3237089 w 3393437"/>
              <a:gd name="connsiteY4" fmla="*/ 4887224 h 4887224"/>
              <a:gd name="connsiteX5" fmla="*/ 3393437 w 3393437"/>
              <a:gd name="connsiteY5" fmla="*/ 4779821 h 4887224"/>
              <a:gd name="connsiteX6" fmla="*/ 2636587 w 3393437"/>
              <a:gd name="connsiteY6" fmla="*/ 3686221 h 4887224"/>
              <a:gd name="connsiteX7" fmla="*/ 2301082 w 3393437"/>
              <a:gd name="connsiteY7" fmla="*/ 2933700 h 4887224"/>
              <a:gd name="connsiteX8" fmla="*/ 692150 w 3393437"/>
              <a:gd name="connsiteY8" fmla="*/ 558014 h 4887224"/>
              <a:gd name="connsiteX9" fmla="*/ 171450 w 3393437"/>
              <a:gd name="connsiteY9" fmla="*/ 0 h 4887224"/>
              <a:gd name="connsiteX10" fmla="*/ 0 w 3393437"/>
              <a:gd name="connsiteY10" fmla="*/ 115888 h 4887224"/>
              <a:gd name="connsiteX0" fmla="*/ 0 w 3393437"/>
              <a:gd name="connsiteY0" fmla="*/ 115888 h 4887224"/>
              <a:gd name="connsiteX1" fmla="*/ 323057 w 3393437"/>
              <a:gd name="connsiteY1" fmla="*/ 792163 h 4887224"/>
              <a:gd name="connsiteX2" fmla="*/ 1913732 w 3393437"/>
              <a:gd name="connsiteY2" fmla="*/ 3175000 h 4887224"/>
              <a:gd name="connsiteX3" fmla="*/ 2466182 w 3393437"/>
              <a:gd name="connsiteY3" fmla="*/ 3778250 h 4887224"/>
              <a:gd name="connsiteX4" fmla="*/ 3237089 w 3393437"/>
              <a:gd name="connsiteY4" fmla="*/ 4887224 h 4887224"/>
              <a:gd name="connsiteX5" fmla="*/ 3393437 w 3393437"/>
              <a:gd name="connsiteY5" fmla="*/ 4779821 h 4887224"/>
              <a:gd name="connsiteX6" fmla="*/ 2643731 w 3393437"/>
              <a:gd name="connsiteY6" fmla="*/ 3667171 h 4887224"/>
              <a:gd name="connsiteX7" fmla="*/ 2301082 w 3393437"/>
              <a:gd name="connsiteY7" fmla="*/ 2933700 h 4887224"/>
              <a:gd name="connsiteX8" fmla="*/ 692150 w 3393437"/>
              <a:gd name="connsiteY8" fmla="*/ 558014 h 4887224"/>
              <a:gd name="connsiteX9" fmla="*/ 171450 w 3393437"/>
              <a:gd name="connsiteY9" fmla="*/ 0 h 4887224"/>
              <a:gd name="connsiteX10" fmla="*/ 0 w 3393437"/>
              <a:gd name="connsiteY10" fmla="*/ 115888 h 4887224"/>
              <a:gd name="connsiteX0" fmla="*/ 0 w 3393437"/>
              <a:gd name="connsiteY0" fmla="*/ 115888 h 4887224"/>
              <a:gd name="connsiteX1" fmla="*/ 323057 w 3393437"/>
              <a:gd name="connsiteY1" fmla="*/ 792163 h 4887224"/>
              <a:gd name="connsiteX2" fmla="*/ 1913732 w 3393437"/>
              <a:gd name="connsiteY2" fmla="*/ 3175000 h 4887224"/>
              <a:gd name="connsiteX3" fmla="*/ 2466182 w 3393437"/>
              <a:gd name="connsiteY3" fmla="*/ 3778250 h 4887224"/>
              <a:gd name="connsiteX4" fmla="*/ 3237089 w 3393437"/>
              <a:gd name="connsiteY4" fmla="*/ 4887224 h 4887224"/>
              <a:gd name="connsiteX5" fmla="*/ 3393437 w 3393437"/>
              <a:gd name="connsiteY5" fmla="*/ 4779821 h 4887224"/>
              <a:gd name="connsiteX6" fmla="*/ 2643731 w 3393437"/>
              <a:gd name="connsiteY6" fmla="*/ 3667171 h 4887224"/>
              <a:gd name="connsiteX7" fmla="*/ 2301082 w 3393437"/>
              <a:gd name="connsiteY7" fmla="*/ 2933700 h 4887224"/>
              <a:gd name="connsiteX8" fmla="*/ 692150 w 3393437"/>
              <a:gd name="connsiteY8" fmla="*/ 558014 h 4887224"/>
              <a:gd name="connsiteX9" fmla="*/ 171450 w 3393437"/>
              <a:gd name="connsiteY9" fmla="*/ 0 h 4887224"/>
              <a:gd name="connsiteX10" fmla="*/ 134144 w 3393437"/>
              <a:gd name="connsiteY10" fmla="*/ 31749 h 4887224"/>
              <a:gd name="connsiteX11" fmla="*/ 0 w 3393437"/>
              <a:gd name="connsiteY11" fmla="*/ 115888 h 4887224"/>
              <a:gd name="connsiteX0" fmla="*/ 0 w 3393437"/>
              <a:gd name="connsiteY0" fmla="*/ 115888 h 4887224"/>
              <a:gd name="connsiteX1" fmla="*/ 323057 w 3393437"/>
              <a:gd name="connsiteY1" fmla="*/ 792163 h 4887224"/>
              <a:gd name="connsiteX2" fmla="*/ 1913732 w 3393437"/>
              <a:gd name="connsiteY2" fmla="*/ 3175000 h 4887224"/>
              <a:gd name="connsiteX3" fmla="*/ 2466182 w 3393437"/>
              <a:gd name="connsiteY3" fmla="*/ 3778250 h 4887224"/>
              <a:gd name="connsiteX4" fmla="*/ 3237089 w 3393437"/>
              <a:gd name="connsiteY4" fmla="*/ 4887224 h 4887224"/>
              <a:gd name="connsiteX5" fmla="*/ 3393437 w 3393437"/>
              <a:gd name="connsiteY5" fmla="*/ 4779821 h 4887224"/>
              <a:gd name="connsiteX6" fmla="*/ 2643731 w 3393437"/>
              <a:gd name="connsiteY6" fmla="*/ 3667171 h 4887224"/>
              <a:gd name="connsiteX7" fmla="*/ 2301082 w 3393437"/>
              <a:gd name="connsiteY7" fmla="*/ 2933700 h 4887224"/>
              <a:gd name="connsiteX8" fmla="*/ 692150 w 3393437"/>
              <a:gd name="connsiteY8" fmla="*/ 558014 h 4887224"/>
              <a:gd name="connsiteX9" fmla="*/ 171450 w 3393437"/>
              <a:gd name="connsiteY9" fmla="*/ 0 h 4887224"/>
              <a:gd name="connsiteX10" fmla="*/ 134144 w 3393437"/>
              <a:gd name="connsiteY10" fmla="*/ 31749 h 4887224"/>
              <a:gd name="connsiteX11" fmla="*/ 29369 w 3393437"/>
              <a:gd name="connsiteY11" fmla="*/ 98424 h 4887224"/>
              <a:gd name="connsiteX12" fmla="*/ 0 w 3393437"/>
              <a:gd name="connsiteY12" fmla="*/ 115888 h 4887224"/>
              <a:gd name="connsiteX0" fmla="*/ 651706 w 4045143"/>
              <a:gd name="connsiteY0" fmla="*/ 1298609 h 6069945"/>
              <a:gd name="connsiteX1" fmla="*/ 974763 w 4045143"/>
              <a:gd name="connsiteY1" fmla="*/ 1974884 h 6069945"/>
              <a:gd name="connsiteX2" fmla="*/ 2565438 w 4045143"/>
              <a:gd name="connsiteY2" fmla="*/ 4357721 h 6069945"/>
              <a:gd name="connsiteX3" fmla="*/ 3117888 w 4045143"/>
              <a:gd name="connsiteY3" fmla="*/ 4960971 h 6069945"/>
              <a:gd name="connsiteX4" fmla="*/ 3888795 w 4045143"/>
              <a:gd name="connsiteY4" fmla="*/ 6069945 h 6069945"/>
              <a:gd name="connsiteX5" fmla="*/ 4045143 w 4045143"/>
              <a:gd name="connsiteY5" fmla="*/ 5962542 h 6069945"/>
              <a:gd name="connsiteX6" fmla="*/ 3295437 w 4045143"/>
              <a:gd name="connsiteY6" fmla="*/ 4849892 h 6069945"/>
              <a:gd name="connsiteX7" fmla="*/ 2952788 w 4045143"/>
              <a:gd name="connsiteY7" fmla="*/ 4116421 h 6069945"/>
              <a:gd name="connsiteX8" fmla="*/ 1343856 w 4045143"/>
              <a:gd name="connsiteY8" fmla="*/ 1740735 h 6069945"/>
              <a:gd name="connsiteX9" fmla="*/ 823156 w 4045143"/>
              <a:gd name="connsiteY9" fmla="*/ 1182721 h 6069945"/>
              <a:gd name="connsiteX10" fmla="*/ 0 w 4045143"/>
              <a:gd name="connsiteY10" fmla="*/ 0 h 6069945"/>
              <a:gd name="connsiteX11" fmla="*/ 681075 w 4045143"/>
              <a:gd name="connsiteY11" fmla="*/ 1281145 h 6069945"/>
              <a:gd name="connsiteX12" fmla="*/ 651706 w 4045143"/>
              <a:gd name="connsiteY12" fmla="*/ 1298609 h 6069945"/>
              <a:gd name="connsiteX0" fmla="*/ 651706 w 4045143"/>
              <a:gd name="connsiteY0" fmla="*/ 1298609 h 6069945"/>
              <a:gd name="connsiteX1" fmla="*/ 974763 w 4045143"/>
              <a:gd name="connsiteY1" fmla="*/ 1974884 h 6069945"/>
              <a:gd name="connsiteX2" fmla="*/ 2565438 w 4045143"/>
              <a:gd name="connsiteY2" fmla="*/ 4357721 h 6069945"/>
              <a:gd name="connsiteX3" fmla="*/ 3117888 w 4045143"/>
              <a:gd name="connsiteY3" fmla="*/ 4960971 h 6069945"/>
              <a:gd name="connsiteX4" fmla="*/ 3888795 w 4045143"/>
              <a:gd name="connsiteY4" fmla="*/ 6069945 h 6069945"/>
              <a:gd name="connsiteX5" fmla="*/ 4045143 w 4045143"/>
              <a:gd name="connsiteY5" fmla="*/ 5962542 h 6069945"/>
              <a:gd name="connsiteX6" fmla="*/ 3295437 w 4045143"/>
              <a:gd name="connsiteY6" fmla="*/ 4849892 h 6069945"/>
              <a:gd name="connsiteX7" fmla="*/ 2952788 w 4045143"/>
              <a:gd name="connsiteY7" fmla="*/ 4116421 h 6069945"/>
              <a:gd name="connsiteX8" fmla="*/ 1343856 w 4045143"/>
              <a:gd name="connsiteY8" fmla="*/ 1740735 h 6069945"/>
              <a:gd name="connsiteX9" fmla="*/ 823156 w 4045143"/>
              <a:gd name="connsiteY9" fmla="*/ 1182721 h 6069945"/>
              <a:gd name="connsiteX10" fmla="*/ 0 w 4045143"/>
              <a:gd name="connsiteY10" fmla="*/ 0 h 6069945"/>
              <a:gd name="connsiteX11" fmla="*/ 681075 w 4045143"/>
              <a:gd name="connsiteY11" fmla="*/ 1281145 h 6069945"/>
              <a:gd name="connsiteX12" fmla="*/ 651706 w 4045143"/>
              <a:gd name="connsiteY12" fmla="*/ 1298609 h 6069945"/>
              <a:gd name="connsiteX0" fmla="*/ 651706 w 4045143"/>
              <a:gd name="connsiteY0" fmla="*/ 1298609 h 6069945"/>
              <a:gd name="connsiteX1" fmla="*/ 974763 w 4045143"/>
              <a:gd name="connsiteY1" fmla="*/ 1974884 h 6069945"/>
              <a:gd name="connsiteX2" fmla="*/ 2565438 w 4045143"/>
              <a:gd name="connsiteY2" fmla="*/ 4357721 h 6069945"/>
              <a:gd name="connsiteX3" fmla="*/ 3117888 w 4045143"/>
              <a:gd name="connsiteY3" fmla="*/ 4960971 h 6069945"/>
              <a:gd name="connsiteX4" fmla="*/ 3888795 w 4045143"/>
              <a:gd name="connsiteY4" fmla="*/ 6069945 h 6069945"/>
              <a:gd name="connsiteX5" fmla="*/ 4045143 w 4045143"/>
              <a:gd name="connsiteY5" fmla="*/ 5962542 h 6069945"/>
              <a:gd name="connsiteX6" fmla="*/ 3295437 w 4045143"/>
              <a:gd name="connsiteY6" fmla="*/ 4849892 h 6069945"/>
              <a:gd name="connsiteX7" fmla="*/ 2952788 w 4045143"/>
              <a:gd name="connsiteY7" fmla="*/ 4116421 h 6069945"/>
              <a:gd name="connsiteX8" fmla="*/ 1343856 w 4045143"/>
              <a:gd name="connsiteY8" fmla="*/ 1740735 h 6069945"/>
              <a:gd name="connsiteX9" fmla="*/ 823156 w 4045143"/>
              <a:gd name="connsiteY9" fmla="*/ 1182721 h 6069945"/>
              <a:gd name="connsiteX10" fmla="*/ 0 w 4045143"/>
              <a:gd name="connsiteY10" fmla="*/ 0 h 6069945"/>
              <a:gd name="connsiteX11" fmla="*/ 681075 w 4045143"/>
              <a:gd name="connsiteY11" fmla="*/ 1281145 h 6069945"/>
              <a:gd name="connsiteX12" fmla="*/ 651706 w 4045143"/>
              <a:gd name="connsiteY12" fmla="*/ 1298609 h 6069945"/>
              <a:gd name="connsiteX0" fmla="*/ 837709 w 4231146"/>
              <a:gd name="connsiteY0" fmla="*/ 1303372 h 6074708"/>
              <a:gd name="connsiteX1" fmla="*/ 1160766 w 4231146"/>
              <a:gd name="connsiteY1" fmla="*/ 1979647 h 6074708"/>
              <a:gd name="connsiteX2" fmla="*/ 2751441 w 4231146"/>
              <a:gd name="connsiteY2" fmla="*/ 4362484 h 6074708"/>
              <a:gd name="connsiteX3" fmla="*/ 3303891 w 4231146"/>
              <a:gd name="connsiteY3" fmla="*/ 4965734 h 6074708"/>
              <a:gd name="connsiteX4" fmla="*/ 4074798 w 4231146"/>
              <a:gd name="connsiteY4" fmla="*/ 6074708 h 6074708"/>
              <a:gd name="connsiteX5" fmla="*/ 4231146 w 4231146"/>
              <a:gd name="connsiteY5" fmla="*/ 5967305 h 6074708"/>
              <a:gd name="connsiteX6" fmla="*/ 3481440 w 4231146"/>
              <a:gd name="connsiteY6" fmla="*/ 4854655 h 6074708"/>
              <a:gd name="connsiteX7" fmla="*/ 3138791 w 4231146"/>
              <a:gd name="connsiteY7" fmla="*/ 4121184 h 6074708"/>
              <a:gd name="connsiteX8" fmla="*/ 1529859 w 4231146"/>
              <a:gd name="connsiteY8" fmla="*/ 1745498 h 6074708"/>
              <a:gd name="connsiteX9" fmla="*/ 1009159 w 4231146"/>
              <a:gd name="connsiteY9" fmla="*/ 1187484 h 6074708"/>
              <a:gd name="connsiteX10" fmla="*/ 186003 w 4231146"/>
              <a:gd name="connsiteY10" fmla="*/ 4763 h 6074708"/>
              <a:gd name="connsiteX11" fmla="*/ 9790 w 4231146"/>
              <a:gd name="connsiteY11" fmla="*/ 0 h 6074708"/>
              <a:gd name="connsiteX12" fmla="*/ 837709 w 4231146"/>
              <a:gd name="connsiteY12" fmla="*/ 1303372 h 6074708"/>
              <a:gd name="connsiteX0" fmla="*/ 837709 w 4231146"/>
              <a:gd name="connsiteY0" fmla="*/ 1346234 h 6117570"/>
              <a:gd name="connsiteX1" fmla="*/ 1160766 w 4231146"/>
              <a:gd name="connsiteY1" fmla="*/ 2022509 h 6117570"/>
              <a:gd name="connsiteX2" fmla="*/ 2751441 w 4231146"/>
              <a:gd name="connsiteY2" fmla="*/ 4405346 h 6117570"/>
              <a:gd name="connsiteX3" fmla="*/ 3303891 w 4231146"/>
              <a:gd name="connsiteY3" fmla="*/ 5008596 h 6117570"/>
              <a:gd name="connsiteX4" fmla="*/ 4074798 w 4231146"/>
              <a:gd name="connsiteY4" fmla="*/ 6117570 h 6117570"/>
              <a:gd name="connsiteX5" fmla="*/ 4231146 w 4231146"/>
              <a:gd name="connsiteY5" fmla="*/ 6010167 h 6117570"/>
              <a:gd name="connsiteX6" fmla="*/ 3481440 w 4231146"/>
              <a:gd name="connsiteY6" fmla="*/ 4897517 h 6117570"/>
              <a:gd name="connsiteX7" fmla="*/ 3138791 w 4231146"/>
              <a:gd name="connsiteY7" fmla="*/ 4164046 h 6117570"/>
              <a:gd name="connsiteX8" fmla="*/ 1529859 w 4231146"/>
              <a:gd name="connsiteY8" fmla="*/ 1788360 h 6117570"/>
              <a:gd name="connsiteX9" fmla="*/ 1009159 w 4231146"/>
              <a:gd name="connsiteY9" fmla="*/ 1230346 h 6117570"/>
              <a:gd name="connsiteX10" fmla="*/ 183622 w 4231146"/>
              <a:gd name="connsiteY10" fmla="*/ 0 h 6117570"/>
              <a:gd name="connsiteX11" fmla="*/ 9790 w 4231146"/>
              <a:gd name="connsiteY11" fmla="*/ 42862 h 6117570"/>
              <a:gd name="connsiteX12" fmla="*/ 837709 w 4231146"/>
              <a:gd name="connsiteY12" fmla="*/ 1346234 h 6117570"/>
              <a:gd name="connsiteX0" fmla="*/ 821040 w 4214477"/>
              <a:gd name="connsiteY0" fmla="*/ 1346234 h 6117570"/>
              <a:gd name="connsiteX1" fmla="*/ 1144097 w 4214477"/>
              <a:gd name="connsiteY1" fmla="*/ 2022509 h 6117570"/>
              <a:gd name="connsiteX2" fmla="*/ 2734772 w 4214477"/>
              <a:gd name="connsiteY2" fmla="*/ 4405346 h 6117570"/>
              <a:gd name="connsiteX3" fmla="*/ 3287222 w 4214477"/>
              <a:gd name="connsiteY3" fmla="*/ 5008596 h 6117570"/>
              <a:gd name="connsiteX4" fmla="*/ 4058129 w 4214477"/>
              <a:gd name="connsiteY4" fmla="*/ 6117570 h 6117570"/>
              <a:gd name="connsiteX5" fmla="*/ 4214477 w 4214477"/>
              <a:gd name="connsiteY5" fmla="*/ 6010167 h 6117570"/>
              <a:gd name="connsiteX6" fmla="*/ 3464771 w 4214477"/>
              <a:gd name="connsiteY6" fmla="*/ 4897517 h 6117570"/>
              <a:gd name="connsiteX7" fmla="*/ 3122122 w 4214477"/>
              <a:gd name="connsiteY7" fmla="*/ 4164046 h 6117570"/>
              <a:gd name="connsiteX8" fmla="*/ 1513190 w 4214477"/>
              <a:gd name="connsiteY8" fmla="*/ 1788360 h 6117570"/>
              <a:gd name="connsiteX9" fmla="*/ 992490 w 4214477"/>
              <a:gd name="connsiteY9" fmla="*/ 1230346 h 6117570"/>
              <a:gd name="connsiteX10" fmla="*/ 166953 w 4214477"/>
              <a:gd name="connsiteY10" fmla="*/ 0 h 6117570"/>
              <a:gd name="connsiteX11" fmla="*/ 9790 w 4214477"/>
              <a:gd name="connsiteY11" fmla="*/ 100012 h 6117570"/>
              <a:gd name="connsiteX12" fmla="*/ 821040 w 4214477"/>
              <a:gd name="connsiteY12" fmla="*/ 1346234 h 6117570"/>
              <a:gd name="connsiteX0" fmla="*/ 821040 w 4214477"/>
              <a:gd name="connsiteY0" fmla="*/ 1346234 h 6117570"/>
              <a:gd name="connsiteX1" fmla="*/ 1144097 w 4214477"/>
              <a:gd name="connsiteY1" fmla="*/ 2022509 h 6117570"/>
              <a:gd name="connsiteX2" fmla="*/ 2734772 w 4214477"/>
              <a:gd name="connsiteY2" fmla="*/ 4405346 h 6117570"/>
              <a:gd name="connsiteX3" fmla="*/ 3287222 w 4214477"/>
              <a:gd name="connsiteY3" fmla="*/ 5008596 h 6117570"/>
              <a:gd name="connsiteX4" fmla="*/ 4058129 w 4214477"/>
              <a:gd name="connsiteY4" fmla="*/ 6117570 h 6117570"/>
              <a:gd name="connsiteX5" fmla="*/ 4214477 w 4214477"/>
              <a:gd name="connsiteY5" fmla="*/ 6010167 h 6117570"/>
              <a:gd name="connsiteX6" fmla="*/ 3464771 w 4214477"/>
              <a:gd name="connsiteY6" fmla="*/ 4897517 h 6117570"/>
              <a:gd name="connsiteX7" fmla="*/ 3122122 w 4214477"/>
              <a:gd name="connsiteY7" fmla="*/ 4164046 h 6117570"/>
              <a:gd name="connsiteX8" fmla="*/ 1513190 w 4214477"/>
              <a:gd name="connsiteY8" fmla="*/ 1788360 h 6117570"/>
              <a:gd name="connsiteX9" fmla="*/ 992490 w 4214477"/>
              <a:gd name="connsiteY9" fmla="*/ 1230346 h 6117570"/>
              <a:gd name="connsiteX10" fmla="*/ 166953 w 4214477"/>
              <a:gd name="connsiteY10" fmla="*/ 0 h 6117570"/>
              <a:gd name="connsiteX11" fmla="*/ 9790 w 4214477"/>
              <a:gd name="connsiteY11" fmla="*/ 100012 h 6117570"/>
              <a:gd name="connsiteX12" fmla="*/ 821040 w 4214477"/>
              <a:gd name="connsiteY12" fmla="*/ 1346234 h 6117570"/>
              <a:gd name="connsiteX0" fmla="*/ 811515 w 4214477"/>
              <a:gd name="connsiteY0" fmla="*/ 1346234 h 6117570"/>
              <a:gd name="connsiteX1" fmla="*/ 1144097 w 4214477"/>
              <a:gd name="connsiteY1" fmla="*/ 2022509 h 6117570"/>
              <a:gd name="connsiteX2" fmla="*/ 2734772 w 4214477"/>
              <a:gd name="connsiteY2" fmla="*/ 4405346 h 6117570"/>
              <a:gd name="connsiteX3" fmla="*/ 3287222 w 4214477"/>
              <a:gd name="connsiteY3" fmla="*/ 5008596 h 6117570"/>
              <a:gd name="connsiteX4" fmla="*/ 4058129 w 4214477"/>
              <a:gd name="connsiteY4" fmla="*/ 6117570 h 6117570"/>
              <a:gd name="connsiteX5" fmla="*/ 4214477 w 4214477"/>
              <a:gd name="connsiteY5" fmla="*/ 6010167 h 6117570"/>
              <a:gd name="connsiteX6" fmla="*/ 3464771 w 4214477"/>
              <a:gd name="connsiteY6" fmla="*/ 4897517 h 6117570"/>
              <a:gd name="connsiteX7" fmla="*/ 3122122 w 4214477"/>
              <a:gd name="connsiteY7" fmla="*/ 4164046 h 6117570"/>
              <a:gd name="connsiteX8" fmla="*/ 1513190 w 4214477"/>
              <a:gd name="connsiteY8" fmla="*/ 1788360 h 6117570"/>
              <a:gd name="connsiteX9" fmla="*/ 992490 w 4214477"/>
              <a:gd name="connsiteY9" fmla="*/ 1230346 h 6117570"/>
              <a:gd name="connsiteX10" fmla="*/ 166953 w 4214477"/>
              <a:gd name="connsiteY10" fmla="*/ 0 h 6117570"/>
              <a:gd name="connsiteX11" fmla="*/ 9790 w 4214477"/>
              <a:gd name="connsiteY11" fmla="*/ 100012 h 6117570"/>
              <a:gd name="connsiteX12" fmla="*/ 811515 w 4214477"/>
              <a:gd name="connsiteY12" fmla="*/ 1346234 h 6117570"/>
              <a:gd name="connsiteX0" fmla="*/ 811515 w 4214477"/>
              <a:gd name="connsiteY0" fmla="*/ 1346234 h 6117570"/>
              <a:gd name="connsiteX1" fmla="*/ 1144097 w 4214477"/>
              <a:gd name="connsiteY1" fmla="*/ 2022509 h 6117570"/>
              <a:gd name="connsiteX2" fmla="*/ 2734772 w 4214477"/>
              <a:gd name="connsiteY2" fmla="*/ 4405346 h 6117570"/>
              <a:gd name="connsiteX3" fmla="*/ 3363422 w 4214477"/>
              <a:gd name="connsiteY3" fmla="*/ 5116546 h 6117570"/>
              <a:gd name="connsiteX4" fmla="*/ 4058129 w 4214477"/>
              <a:gd name="connsiteY4" fmla="*/ 6117570 h 6117570"/>
              <a:gd name="connsiteX5" fmla="*/ 4214477 w 4214477"/>
              <a:gd name="connsiteY5" fmla="*/ 6010167 h 6117570"/>
              <a:gd name="connsiteX6" fmla="*/ 3464771 w 4214477"/>
              <a:gd name="connsiteY6" fmla="*/ 4897517 h 6117570"/>
              <a:gd name="connsiteX7" fmla="*/ 3122122 w 4214477"/>
              <a:gd name="connsiteY7" fmla="*/ 4164046 h 6117570"/>
              <a:gd name="connsiteX8" fmla="*/ 1513190 w 4214477"/>
              <a:gd name="connsiteY8" fmla="*/ 1788360 h 6117570"/>
              <a:gd name="connsiteX9" fmla="*/ 992490 w 4214477"/>
              <a:gd name="connsiteY9" fmla="*/ 1230346 h 6117570"/>
              <a:gd name="connsiteX10" fmla="*/ 166953 w 4214477"/>
              <a:gd name="connsiteY10" fmla="*/ 0 h 6117570"/>
              <a:gd name="connsiteX11" fmla="*/ 9790 w 4214477"/>
              <a:gd name="connsiteY11" fmla="*/ 100012 h 6117570"/>
              <a:gd name="connsiteX12" fmla="*/ 811515 w 4214477"/>
              <a:gd name="connsiteY12" fmla="*/ 1346234 h 6117570"/>
              <a:gd name="connsiteX0" fmla="*/ 811515 w 4214477"/>
              <a:gd name="connsiteY0" fmla="*/ 1346234 h 6117570"/>
              <a:gd name="connsiteX1" fmla="*/ 1144097 w 4214477"/>
              <a:gd name="connsiteY1" fmla="*/ 2022509 h 6117570"/>
              <a:gd name="connsiteX2" fmla="*/ 2734772 w 4214477"/>
              <a:gd name="connsiteY2" fmla="*/ 4405346 h 6117570"/>
              <a:gd name="connsiteX3" fmla="*/ 3363422 w 4214477"/>
              <a:gd name="connsiteY3" fmla="*/ 5116546 h 6117570"/>
              <a:gd name="connsiteX4" fmla="*/ 4058129 w 4214477"/>
              <a:gd name="connsiteY4" fmla="*/ 6117570 h 6117570"/>
              <a:gd name="connsiteX5" fmla="*/ 4214477 w 4214477"/>
              <a:gd name="connsiteY5" fmla="*/ 6010167 h 6117570"/>
              <a:gd name="connsiteX6" fmla="*/ 3534621 w 4214477"/>
              <a:gd name="connsiteY6" fmla="*/ 5002292 h 6117570"/>
              <a:gd name="connsiteX7" fmla="*/ 3122122 w 4214477"/>
              <a:gd name="connsiteY7" fmla="*/ 4164046 h 6117570"/>
              <a:gd name="connsiteX8" fmla="*/ 1513190 w 4214477"/>
              <a:gd name="connsiteY8" fmla="*/ 1788360 h 6117570"/>
              <a:gd name="connsiteX9" fmla="*/ 992490 w 4214477"/>
              <a:gd name="connsiteY9" fmla="*/ 1230346 h 6117570"/>
              <a:gd name="connsiteX10" fmla="*/ 166953 w 4214477"/>
              <a:gd name="connsiteY10" fmla="*/ 0 h 6117570"/>
              <a:gd name="connsiteX11" fmla="*/ 9790 w 4214477"/>
              <a:gd name="connsiteY11" fmla="*/ 100012 h 6117570"/>
              <a:gd name="connsiteX12" fmla="*/ 811515 w 4214477"/>
              <a:gd name="connsiteY12" fmla="*/ 1346234 h 6117570"/>
              <a:gd name="connsiteX0" fmla="*/ 666259 w 4214477"/>
              <a:gd name="connsiteY0" fmla="*/ 1127159 h 6117570"/>
              <a:gd name="connsiteX1" fmla="*/ 1144097 w 4214477"/>
              <a:gd name="connsiteY1" fmla="*/ 2022509 h 6117570"/>
              <a:gd name="connsiteX2" fmla="*/ 2734772 w 4214477"/>
              <a:gd name="connsiteY2" fmla="*/ 4405346 h 6117570"/>
              <a:gd name="connsiteX3" fmla="*/ 3363422 w 4214477"/>
              <a:gd name="connsiteY3" fmla="*/ 5116546 h 6117570"/>
              <a:gd name="connsiteX4" fmla="*/ 4058129 w 4214477"/>
              <a:gd name="connsiteY4" fmla="*/ 6117570 h 6117570"/>
              <a:gd name="connsiteX5" fmla="*/ 4214477 w 4214477"/>
              <a:gd name="connsiteY5" fmla="*/ 6010167 h 6117570"/>
              <a:gd name="connsiteX6" fmla="*/ 3534621 w 4214477"/>
              <a:gd name="connsiteY6" fmla="*/ 5002292 h 6117570"/>
              <a:gd name="connsiteX7" fmla="*/ 3122122 w 4214477"/>
              <a:gd name="connsiteY7" fmla="*/ 4164046 h 6117570"/>
              <a:gd name="connsiteX8" fmla="*/ 1513190 w 4214477"/>
              <a:gd name="connsiteY8" fmla="*/ 1788360 h 6117570"/>
              <a:gd name="connsiteX9" fmla="*/ 992490 w 4214477"/>
              <a:gd name="connsiteY9" fmla="*/ 1230346 h 6117570"/>
              <a:gd name="connsiteX10" fmla="*/ 166953 w 4214477"/>
              <a:gd name="connsiteY10" fmla="*/ 0 h 6117570"/>
              <a:gd name="connsiteX11" fmla="*/ 9790 w 4214477"/>
              <a:gd name="connsiteY11" fmla="*/ 100012 h 6117570"/>
              <a:gd name="connsiteX12" fmla="*/ 666259 w 4214477"/>
              <a:gd name="connsiteY12" fmla="*/ 1127159 h 6117570"/>
              <a:gd name="connsiteX0" fmla="*/ 666259 w 4214477"/>
              <a:gd name="connsiteY0" fmla="*/ 1127159 h 6117570"/>
              <a:gd name="connsiteX1" fmla="*/ 1144097 w 4214477"/>
              <a:gd name="connsiteY1" fmla="*/ 2022509 h 6117570"/>
              <a:gd name="connsiteX2" fmla="*/ 2734772 w 4214477"/>
              <a:gd name="connsiteY2" fmla="*/ 4405346 h 6117570"/>
              <a:gd name="connsiteX3" fmla="*/ 3363422 w 4214477"/>
              <a:gd name="connsiteY3" fmla="*/ 5116546 h 6117570"/>
              <a:gd name="connsiteX4" fmla="*/ 4058129 w 4214477"/>
              <a:gd name="connsiteY4" fmla="*/ 6117570 h 6117570"/>
              <a:gd name="connsiteX5" fmla="*/ 4214477 w 4214477"/>
              <a:gd name="connsiteY5" fmla="*/ 6010167 h 6117570"/>
              <a:gd name="connsiteX6" fmla="*/ 3534621 w 4214477"/>
              <a:gd name="connsiteY6" fmla="*/ 5002292 h 6117570"/>
              <a:gd name="connsiteX7" fmla="*/ 3122122 w 4214477"/>
              <a:gd name="connsiteY7" fmla="*/ 4164046 h 6117570"/>
              <a:gd name="connsiteX8" fmla="*/ 1513190 w 4214477"/>
              <a:gd name="connsiteY8" fmla="*/ 1788360 h 6117570"/>
              <a:gd name="connsiteX9" fmla="*/ 844852 w 4214477"/>
              <a:gd name="connsiteY9" fmla="*/ 1018415 h 6117570"/>
              <a:gd name="connsiteX10" fmla="*/ 166953 w 4214477"/>
              <a:gd name="connsiteY10" fmla="*/ 0 h 6117570"/>
              <a:gd name="connsiteX11" fmla="*/ 9790 w 4214477"/>
              <a:gd name="connsiteY11" fmla="*/ 100012 h 6117570"/>
              <a:gd name="connsiteX12" fmla="*/ 666259 w 4214477"/>
              <a:gd name="connsiteY12" fmla="*/ 1127159 h 6117570"/>
              <a:gd name="connsiteX0" fmla="*/ 666259 w 4214477"/>
              <a:gd name="connsiteY0" fmla="*/ 1127159 h 6239490"/>
              <a:gd name="connsiteX1" fmla="*/ 1144097 w 4214477"/>
              <a:gd name="connsiteY1" fmla="*/ 2022509 h 6239490"/>
              <a:gd name="connsiteX2" fmla="*/ 2734772 w 4214477"/>
              <a:gd name="connsiteY2" fmla="*/ 4405346 h 6239490"/>
              <a:gd name="connsiteX3" fmla="*/ 3363422 w 4214477"/>
              <a:gd name="connsiteY3" fmla="*/ 5116546 h 6239490"/>
              <a:gd name="connsiteX4" fmla="*/ 3959069 w 4214477"/>
              <a:gd name="connsiteY4" fmla="*/ 6239490 h 6239490"/>
              <a:gd name="connsiteX5" fmla="*/ 4214477 w 4214477"/>
              <a:gd name="connsiteY5" fmla="*/ 6010167 h 6239490"/>
              <a:gd name="connsiteX6" fmla="*/ 3534621 w 4214477"/>
              <a:gd name="connsiteY6" fmla="*/ 5002292 h 6239490"/>
              <a:gd name="connsiteX7" fmla="*/ 3122122 w 4214477"/>
              <a:gd name="connsiteY7" fmla="*/ 4164046 h 6239490"/>
              <a:gd name="connsiteX8" fmla="*/ 1513190 w 4214477"/>
              <a:gd name="connsiteY8" fmla="*/ 1788360 h 6239490"/>
              <a:gd name="connsiteX9" fmla="*/ 844852 w 4214477"/>
              <a:gd name="connsiteY9" fmla="*/ 1018415 h 6239490"/>
              <a:gd name="connsiteX10" fmla="*/ 166953 w 4214477"/>
              <a:gd name="connsiteY10" fmla="*/ 0 h 6239490"/>
              <a:gd name="connsiteX11" fmla="*/ 9790 w 4214477"/>
              <a:gd name="connsiteY11" fmla="*/ 100012 h 6239490"/>
              <a:gd name="connsiteX12" fmla="*/ 666259 w 4214477"/>
              <a:gd name="connsiteY12" fmla="*/ 1127159 h 6239490"/>
              <a:gd name="connsiteX0" fmla="*/ 666259 w 4214477"/>
              <a:gd name="connsiteY0" fmla="*/ 1127159 h 6239490"/>
              <a:gd name="connsiteX1" fmla="*/ 1144097 w 4214477"/>
              <a:gd name="connsiteY1" fmla="*/ 2022509 h 6239490"/>
              <a:gd name="connsiteX2" fmla="*/ 2734772 w 4214477"/>
              <a:gd name="connsiteY2" fmla="*/ 4405346 h 6239490"/>
              <a:gd name="connsiteX3" fmla="*/ 3363422 w 4214477"/>
              <a:gd name="connsiteY3" fmla="*/ 5116546 h 6239490"/>
              <a:gd name="connsiteX4" fmla="*/ 3959069 w 4214477"/>
              <a:gd name="connsiteY4" fmla="*/ 6239490 h 6239490"/>
              <a:gd name="connsiteX5" fmla="*/ 4214477 w 4214477"/>
              <a:gd name="connsiteY5" fmla="*/ 6010167 h 6239490"/>
              <a:gd name="connsiteX6" fmla="*/ 4158441 w 4214477"/>
              <a:gd name="connsiteY6" fmla="*/ 6127466 h 6239490"/>
              <a:gd name="connsiteX7" fmla="*/ 3534621 w 4214477"/>
              <a:gd name="connsiteY7" fmla="*/ 5002292 h 6239490"/>
              <a:gd name="connsiteX8" fmla="*/ 3122122 w 4214477"/>
              <a:gd name="connsiteY8" fmla="*/ 4164046 h 6239490"/>
              <a:gd name="connsiteX9" fmla="*/ 1513190 w 4214477"/>
              <a:gd name="connsiteY9" fmla="*/ 1788360 h 6239490"/>
              <a:gd name="connsiteX10" fmla="*/ 844852 w 4214477"/>
              <a:gd name="connsiteY10" fmla="*/ 1018415 h 6239490"/>
              <a:gd name="connsiteX11" fmla="*/ 166953 w 4214477"/>
              <a:gd name="connsiteY11" fmla="*/ 0 h 6239490"/>
              <a:gd name="connsiteX12" fmla="*/ 9790 w 4214477"/>
              <a:gd name="connsiteY12" fmla="*/ 100012 h 6239490"/>
              <a:gd name="connsiteX13" fmla="*/ 666259 w 4214477"/>
              <a:gd name="connsiteY13" fmla="*/ 1127159 h 6239490"/>
              <a:gd name="connsiteX0" fmla="*/ 666259 w 4158441"/>
              <a:gd name="connsiteY0" fmla="*/ 1127159 h 6239490"/>
              <a:gd name="connsiteX1" fmla="*/ 1144097 w 4158441"/>
              <a:gd name="connsiteY1" fmla="*/ 2022509 h 6239490"/>
              <a:gd name="connsiteX2" fmla="*/ 2734772 w 4158441"/>
              <a:gd name="connsiteY2" fmla="*/ 4405346 h 6239490"/>
              <a:gd name="connsiteX3" fmla="*/ 3363422 w 4158441"/>
              <a:gd name="connsiteY3" fmla="*/ 5116546 h 6239490"/>
              <a:gd name="connsiteX4" fmla="*/ 3959069 w 4158441"/>
              <a:gd name="connsiteY4" fmla="*/ 6239490 h 6239490"/>
              <a:gd name="connsiteX5" fmla="*/ 4158441 w 4158441"/>
              <a:gd name="connsiteY5" fmla="*/ 6127466 h 6239490"/>
              <a:gd name="connsiteX6" fmla="*/ 3534621 w 4158441"/>
              <a:gd name="connsiteY6" fmla="*/ 5002292 h 6239490"/>
              <a:gd name="connsiteX7" fmla="*/ 3122122 w 4158441"/>
              <a:gd name="connsiteY7" fmla="*/ 4164046 h 6239490"/>
              <a:gd name="connsiteX8" fmla="*/ 1513190 w 4158441"/>
              <a:gd name="connsiteY8" fmla="*/ 1788360 h 6239490"/>
              <a:gd name="connsiteX9" fmla="*/ 844852 w 4158441"/>
              <a:gd name="connsiteY9" fmla="*/ 1018415 h 6239490"/>
              <a:gd name="connsiteX10" fmla="*/ 166953 w 4158441"/>
              <a:gd name="connsiteY10" fmla="*/ 0 h 6239490"/>
              <a:gd name="connsiteX11" fmla="*/ 9790 w 4158441"/>
              <a:gd name="connsiteY11" fmla="*/ 100012 h 6239490"/>
              <a:gd name="connsiteX12" fmla="*/ 666259 w 4158441"/>
              <a:gd name="connsiteY12" fmla="*/ 1127159 h 6239490"/>
              <a:gd name="connsiteX0" fmla="*/ 666259 w 4158441"/>
              <a:gd name="connsiteY0" fmla="*/ 1136684 h 6249015"/>
              <a:gd name="connsiteX1" fmla="*/ 1144097 w 4158441"/>
              <a:gd name="connsiteY1" fmla="*/ 2032034 h 6249015"/>
              <a:gd name="connsiteX2" fmla="*/ 2734772 w 4158441"/>
              <a:gd name="connsiteY2" fmla="*/ 4414871 h 6249015"/>
              <a:gd name="connsiteX3" fmla="*/ 3363422 w 4158441"/>
              <a:gd name="connsiteY3" fmla="*/ 5126071 h 6249015"/>
              <a:gd name="connsiteX4" fmla="*/ 3959069 w 4158441"/>
              <a:gd name="connsiteY4" fmla="*/ 6249015 h 6249015"/>
              <a:gd name="connsiteX5" fmla="*/ 4158441 w 4158441"/>
              <a:gd name="connsiteY5" fmla="*/ 6136991 h 6249015"/>
              <a:gd name="connsiteX6" fmla="*/ 3534621 w 4158441"/>
              <a:gd name="connsiteY6" fmla="*/ 5011817 h 6249015"/>
              <a:gd name="connsiteX7" fmla="*/ 3122122 w 4158441"/>
              <a:gd name="connsiteY7" fmla="*/ 4173571 h 6249015"/>
              <a:gd name="connsiteX8" fmla="*/ 1513190 w 4158441"/>
              <a:gd name="connsiteY8" fmla="*/ 1797885 h 6249015"/>
              <a:gd name="connsiteX9" fmla="*/ 844852 w 4158441"/>
              <a:gd name="connsiteY9" fmla="*/ 1027940 h 6249015"/>
              <a:gd name="connsiteX10" fmla="*/ 171716 w 4158441"/>
              <a:gd name="connsiteY10" fmla="*/ 0 h 6249015"/>
              <a:gd name="connsiteX11" fmla="*/ 9790 w 4158441"/>
              <a:gd name="connsiteY11" fmla="*/ 109537 h 6249015"/>
              <a:gd name="connsiteX12" fmla="*/ 666259 w 4158441"/>
              <a:gd name="connsiteY12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722866 w 4146535"/>
              <a:gd name="connsiteY2" fmla="*/ 4414871 h 6249015"/>
              <a:gd name="connsiteX3" fmla="*/ 3351516 w 4146535"/>
              <a:gd name="connsiteY3" fmla="*/ 5126071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522715 w 4146535"/>
              <a:gd name="connsiteY6" fmla="*/ 5011817 h 6249015"/>
              <a:gd name="connsiteX7" fmla="*/ 3110216 w 4146535"/>
              <a:gd name="connsiteY7" fmla="*/ 4173571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722866 w 4146535"/>
              <a:gd name="connsiteY2" fmla="*/ 4414871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522715 w 4146535"/>
              <a:gd name="connsiteY6" fmla="*/ 5011817 h 6249015"/>
              <a:gd name="connsiteX7" fmla="*/ 3110216 w 4146535"/>
              <a:gd name="connsiteY7" fmla="*/ 4173571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722866 w 4146535"/>
              <a:gd name="connsiteY2" fmla="*/ 4414871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522715 w 4146535"/>
              <a:gd name="connsiteY6" fmla="*/ 5011817 h 6249015"/>
              <a:gd name="connsiteX7" fmla="*/ 3395965 w 4146535"/>
              <a:gd name="connsiteY7" fmla="*/ 5057810 h 6249015"/>
              <a:gd name="connsiteX8" fmla="*/ 3110216 w 4146535"/>
              <a:gd name="connsiteY8" fmla="*/ 4173571 h 6249015"/>
              <a:gd name="connsiteX9" fmla="*/ 1501284 w 4146535"/>
              <a:gd name="connsiteY9" fmla="*/ 1797885 h 6249015"/>
              <a:gd name="connsiteX10" fmla="*/ 832946 w 4146535"/>
              <a:gd name="connsiteY10" fmla="*/ 1027940 h 6249015"/>
              <a:gd name="connsiteX11" fmla="*/ 159810 w 4146535"/>
              <a:gd name="connsiteY11" fmla="*/ 0 h 6249015"/>
              <a:gd name="connsiteX12" fmla="*/ 9790 w 4146535"/>
              <a:gd name="connsiteY12" fmla="*/ 102393 h 6249015"/>
              <a:gd name="connsiteX13" fmla="*/ 654353 w 4146535"/>
              <a:gd name="connsiteY13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722866 w 4146535"/>
              <a:gd name="connsiteY2" fmla="*/ 4414871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395965 w 4146535"/>
              <a:gd name="connsiteY6" fmla="*/ 5057810 h 6249015"/>
              <a:gd name="connsiteX7" fmla="*/ 3110216 w 4146535"/>
              <a:gd name="connsiteY7" fmla="*/ 4173571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722866 w 4146535"/>
              <a:gd name="connsiteY2" fmla="*/ 4414871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486453 w 4146535"/>
              <a:gd name="connsiteY6" fmla="*/ 5138773 h 6249015"/>
              <a:gd name="connsiteX7" fmla="*/ 3110216 w 4146535"/>
              <a:gd name="connsiteY7" fmla="*/ 4173571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846691 w 4146535"/>
              <a:gd name="connsiteY2" fmla="*/ 4848259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486453 w 4146535"/>
              <a:gd name="connsiteY6" fmla="*/ 5138773 h 6249015"/>
              <a:gd name="connsiteX7" fmla="*/ 3110216 w 4146535"/>
              <a:gd name="connsiteY7" fmla="*/ 4173571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846691 w 4146535"/>
              <a:gd name="connsiteY2" fmla="*/ 4848259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486453 w 4146535"/>
              <a:gd name="connsiteY6" fmla="*/ 5138773 h 6249015"/>
              <a:gd name="connsiteX7" fmla="*/ 3291191 w 4146535"/>
              <a:gd name="connsiteY7" fmla="*/ 4573621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827641 w 4146535"/>
              <a:gd name="connsiteY2" fmla="*/ 4857784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486453 w 4146535"/>
              <a:gd name="connsiteY6" fmla="*/ 5138773 h 6249015"/>
              <a:gd name="connsiteX7" fmla="*/ 3291191 w 4146535"/>
              <a:gd name="connsiteY7" fmla="*/ 4573621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1132191 w 4146535"/>
              <a:gd name="connsiteY1" fmla="*/ 2032034 h 6249015"/>
              <a:gd name="connsiteX2" fmla="*/ 2827641 w 4146535"/>
              <a:gd name="connsiteY2" fmla="*/ 4857784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486453 w 4146535"/>
              <a:gd name="connsiteY6" fmla="*/ 5138773 h 6249015"/>
              <a:gd name="connsiteX7" fmla="*/ 3343579 w 4146535"/>
              <a:gd name="connsiteY7" fmla="*/ 4530759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832154 w 4146535"/>
              <a:gd name="connsiteY1" fmla="*/ 1755809 h 6249015"/>
              <a:gd name="connsiteX2" fmla="*/ 2827641 w 4146535"/>
              <a:gd name="connsiteY2" fmla="*/ 4857784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486453 w 4146535"/>
              <a:gd name="connsiteY6" fmla="*/ 5138773 h 6249015"/>
              <a:gd name="connsiteX7" fmla="*/ 3343579 w 4146535"/>
              <a:gd name="connsiteY7" fmla="*/ 4530759 h 6249015"/>
              <a:gd name="connsiteX8" fmla="*/ 1501284 w 4146535"/>
              <a:gd name="connsiteY8" fmla="*/ 1797885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  <a:gd name="connsiteX0" fmla="*/ 654353 w 4146535"/>
              <a:gd name="connsiteY0" fmla="*/ 1136684 h 6249015"/>
              <a:gd name="connsiteX1" fmla="*/ 832154 w 4146535"/>
              <a:gd name="connsiteY1" fmla="*/ 1755809 h 6249015"/>
              <a:gd name="connsiteX2" fmla="*/ 2827641 w 4146535"/>
              <a:gd name="connsiteY2" fmla="*/ 4857784 h 6249015"/>
              <a:gd name="connsiteX3" fmla="*/ 3299128 w 4146535"/>
              <a:gd name="connsiteY3" fmla="*/ 5254658 h 6249015"/>
              <a:gd name="connsiteX4" fmla="*/ 3947163 w 4146535"/>
              <a:gd name="connsiteY4" fmla="*/ 6249015 h 6249015"/>
              <a:gd name="connsiteX5" fmla="*/ 4146535 w 4146535"/>
              <a:gd name="connsiteY5" fmla="*/ 6136991 h 6249015"/>
              <a:gd name="connsiteX6" fmla="*/ 3486453 w 4146535"/>
              <a:gd name="connsiteY6" fmla="*/ 5138773 h 6249015"/>
              <a:gd name="connsiteX7" fmla="*/ 3343579 w 4146535"/>
              <a:gd name="connsiteY7" fmla="*/ 4530759 h 6249015"/>
              <a:gd name="connsiteX8" fmla="*/ 1329834 w 4146535"/>
              <a:gd name="connsiteY8" fmla="*/ 1421648 h 6249015"/>
              <a:gd name="connsiteX9" fmla="*/ 832946 w 4146535"/>
              <a:gd name="connsiteY9" fmla="*/ 1027940 h 6249015"/>
              <a:gd name="connsiteX10" fmla="*/ 159810 w 4146535"/>
              <a:gd name="connsiteY10" fmla="*/ 0 h 6249015"/>
              <a:gd name="connsiteX11" fmla="*/ 9790 w 4146535"/>
              <a:gd name="connsiteY11" fmla="*/ 102393 h 6249015"/>
              <a:gd name="connsiteX12" fmla="*/ 654353 w 4146535"/>
              <a:gd name="connsiteY12" fmla="*/ 1136684 h 624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46535" h="6249015">
                <a:moveTo>
                  <a:pt x="654353" y="1136684"/>
                </a:moveTo>
                <a:lnTo>
                  <a:pt x="832154" y="1755809"/>
                </a:lnTo>
                <a:lnTo>
                  <a:pt x="2827641" y="4857784"/>
                </a:lnTo>
                <a:lnTo>
                  <a:pt x="3299128" y="5254658"/>
                </a:lnTo>
                <a:lnTo>
                  <a:pt x="3947163" y="6249015"/>
                </a:lnTo>
                <a:lnTo>
                  <a:pt x="4146535" y="6136991"/>
                </a:lnTo>
                <a:lnTo>
                  <a:pt x="3486453" y="5138773"/>
                </a:lnTo>
                <a:lnTo>
                  <a:pt x="3343579" y="4530759"/>
                </a:lnTo>
                <a:lnTo>
                  <a:pt x="1329834" y="1421648"/>
                </a:lnTo>
                <a:lnTo>
                  <a:pt x="832946" y="1027940"/>
                </a:lnTo>
                <a:lnTo>
                  <a:pt x="159810" y="0"/>
                </a:lnTo>
                <a:lnTo>
                  <a:pt x="9790" y="102393"/>
                </a:lnTo>
                <a:cubicBezTo>
                  <a:pt x="0" y="108214"/>
                  <a:pt x="664948" y="1126136"/>
                  <a:pt x="654353" y="1136684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430588" y="2363788"/>
            <a:ext cx="1998662" cy="3276600"/>
          </a:xfrm>
          <a:custGeom>
            <a:avLst/>
            <a:gdLst>
              <a:gd name="connsiteX0" fmla="*/ 0 w 495300"/>
              <a:gd name="connsiteY0" fmla="*/ 107156 h 616744"/>
              <a:gd name="connsiteX1" fmla="*/ 161925 w 495300"/>
              <a:gd name="connsiteY1" fmla="*/ 0 h 616744"/>
              <a:gd name="connsiteX2" fmla="*/ 495300 w 495300"/>
              <a:gd name="connsiteY2" fmla="*/ 511969 h 616744"/>
              <a:gd name="connsiteX3" fmla="*/ 323850 w 495300"/>
              <a:gd name="connsiteY3" fmla="*/ 616744 h 616744"/>
              <a:gd name="connsiteX4" fmla="*/ 0 w 495300"/>
              <a:gd name="connsiteY4" fmla="*/ 107156 h 616744"/>
              <a:gd name="connsiteX0" fmla="*/ 0 w 3566046"/>
              <a:gd name="connsiteY0" fmla="*/ 107156 h 5152207"/>
              <a:gd name="connsiteX1" fmla="*/ 161925 w 3566046"/>
              <a:gd name="connsiteY1" fmla="*/ 0 h 5152207"/>
              <a:gd name="connsiteX2" fmla="*/ 3566046 w 3566046"/>
              <a:gd name="connsiteY2" fmla="*/ 5152207 h 5152207"/>
              <a:gd name="connsiteX3" fmla="*/ 323850 w 3566046"/>
              <a:gd name="connsiteY3" fmla="*/ 616744 h 5152207"/>
              <a:gd name="connsiteX4" fmla="*/ 0 w 3566046"/>
              <a:gd name="connsiteY4" fmla="*/ 107156 h 5152207"/>
              <a:gd name="connsiteX0" fmla="*/ 0 w 3566046"/>
              <a:gd name="connsiteY0" fmla="*/ 107156 h 5311574"/>
              <a:gd name="connsiteX1" fmla="*/ 161925 w 3566046"/>
              <a:gd name="connsiteY1" fmla="*/ 0 h 5311574"/>
              <a:gd name="connsiteX2" fmla="*/ 3566046 w 3566046"/>
              <a:gd name="connsiteY2" fmla="*/ 5152207 h 5311574"/>
              <a:gd name="connsiteX3" fmla="*/ 3367301 w 3566046"/>
              <a:gd name="connsiteY3" fmla="*/ 5311574 h 5311574"/>
              <a:gd name="connsiteX4" fmla="*/ 0 w 3566046"/>
              <a:gd name="connsiteY4" fmla="*/ 107156 h 5311574"/>
              <a:gd name="connsiteX0" fmla="*/ 0 w 3566046"/>
              <a:gd name="connsiteY0" fmla="*/ 107156 h 5316336"/>
              <a:gd name="connsiteX1" fmla="*/ 161925 w 3566046"/>
              <a:gd name="connsiteY1" fmla="*/ 0 h 5316336"/>
              <a:gd name="connsiteX2" fmla="*/ 3566046 w 3566046"/>
              <a:gd name="connsiteY2" fmla="*/ 5152207 h 5316336"/>
              <a:gd name="connsiteX3" fmla="*/ 3353014 w 3566046"/>
              <a:gd name="connsiteY3" fmla="*/ 5316336 h 5316336"/>
              <a:gd name="connsiteX4" fmla="*/ 0 w 3566046"/>
              <a:gd name="connsiteY4" fmla="*/ 107156 h 5316336"/>
              <a:gd name="connsiteX0" fmla="*/ 0 w 3551758"/>
              <a:gd name="connsiteY0" fmla="*/ 107156 h 5316336"/>
              <a:gd name="connsiteX1" fmla="*/ 161925 w 3551758"/>
              <a:gd name="connsiteY1" fmla="*/ 0 h 5316336"/>
              <a:gd name="connsiteX2" fmla="*/ 3551758 w 3551758"/>
              <a:gd name="connsiteY2" fmla="*/ 5185544 h 5316336"/>
              <a:gd name="connsiteX3" fmla="*/ 3353014 w 3551758"/>
              <a:gd name="connsiteY3" fmla="*/ 5316336 h 5316336"/>
              <a:gd name="connsiteX4" fmla="*/ 0 w 3551758"/>
              <a:gd name="connsiteY4" fmla="*/ 107156 h 5316336"/>
              <a:gd name="connsiteX0" fmla="*/ 0 w 3551758"/>
              <a:gd name="connsiteY0" fmla="*/ 107156 h 5240136"/>
              <a:gd name="connsiteX1" fmla="*/ 161925 w 3551758"/>
              <a:gd name="connsiteY1" fmla="*/ 0 h 5240136"/>
              <a:gd name="connsiteX2" fmla="*/ 3551758 w 3551758"/>
              <a:gd name="connsiteY2" fmla="*/ 5185544 h 5240136"/>
              <a:gd name="connsiteX3" fmla="*/ 3286339 w 3551758"/>
              <a:gd name="connsiteY3" fmla="*/ 5240136 h 5240136"/>
              <a:gd name="connsiteX4" fmla="*/ 0 w 3551758"/>
              <a:gd name="connsiteY4" fmla="*/ 107156 h 5240136"/>
              <a:gd name="connsiteX0" fmla="*/ 0 w 3475558"/>
              <a:gd name="connsiteY0" fmla="*/ 107156 h 5240136"/>
              <a:gd name="connsiteX1" fmla="*/ 161925 w 3475558"/>
              <a:gd name="connsiteY1" fmla="*/ 0 h 5240136"/>
              <a:gd name="connsiteX2" fmla="*/ 3475558 w 3475558"/>
              <a:gd name="connsiteY2" fmla="*/ 5114106 h 5240136"/>
              <a:gd name="connsiteX3" fmla="*/ 3286339 w 3475558"/>
              <a:gd name="connsiteY3" fmla="*/ 5240136 h 5240136"/>
              <a:gd name="connsiteX4" fmla="*/ 0 w 3475558"/>
              <a:gd name="connsiteY4" fmla="*/ 107156 h 524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5558" h="5240136">
                <a:moveTo>
                  <a:pt x="0" y="107156"/>
                </a:moveTo>
                <a:lnTo>
                  <a:pt x="161925" y="0"/>
                </a:lnTo>
                <a:lnTo>
                  <a:pt x="3475558" y="5114106"/>
                </a:lnTo>
                <a:lnTo>
                  <a:pt x="3286339" y="5240136"/>
                </a:lnTo>
                <a:lnTo>
                  <a:pt x="0" y="10715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854" name="Freeform 14"/>
          <p:cNvSpPr>
            <a:spLocks/>
          </p:cNvSpPr>
          <p:nvPr/>
        </p:nvSpPr>
        <p:spPr bwMode="auto">
          <a:xfrm>
            <a:off x="3014663" y="2362200"/>
            <a:ext cx="293687" cy="982663"/>
          </a:xfrm>
          <a:custGeom>
            <a:avLst/>
            <a:gdLst>
              <a:gd name="T0" fmla="*/ 2147483647 w 312"/>
              <a:gd name="T1" fmla="*/ 2147483647 h 941"/>
              <a:gd name="T2" fmla="*/ 0 w 312"/>
              <a:gd name="T3" fmla="*/ 0 h 941"/>
              <a:gd name="T4" fmla="*/ 0 60000 65536"/>
              <a:gd name="T5" fmla="*/ 0 60000 65536"/>
              <a:gd name="T6" fmla="*/ 0 w 312"/>
              <a:gd name="T7" fmla="*/ 0 h 941"/>
              <a:gd name="T8" fmla="*/ 312 w 312"/>
              <a:gd name="T9" fmla="*/ 941 h 9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2" h="941">
                <a:moveTo>
                  <a:pt x="312" y="941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Freeform 18"/>
          <p:cNvSpPr>
            <a:spLocks/>
          </p:cNvSpPr>
          <p:nvPr/>
        </p:nvSpPr>
        <p:spPr bwMode="auto">
          <a:xfrm>
            <a:off x="2470150" y="1954213"/>
            <a:ext cx="3892550" cy="352425"/>
          </a:xfrm>
          <a:custGeom>
            <a:avLst/>
            <a:gdLst>
              <a:gd name="T0" fmla="*/ 0 w 3358"/>
              <a:gd name="T1" fmla="*/ 2147483647 h 577"/>
              <a:gd name="T2" fmla="*/ 2147483647 w 3358"/>
              <a:gd name="T3" fmla="*/ 2147483647 h 577"/>
              <a:gd name="T4" fmla="*/ 2147483647 w 3358"/>
              <a:gd name="T5" fmla="*/ 2147483647 h 577"/>
              <a:gd name="T6" fmla="*/ 2147483647 w 3358"/>
              <a:gd name="T7" fmla="*/ 2147483647 h 577"/>
              <a:gd name="T8" fmla="*/ 2147483647 w 3358"/>
              <a:gd name="T9" fmla="*/ 2147483647 h 577"/>
              <a:gd name="T10" fmla="*/ 2147483647 w 3358"/>
              <a:gd name="T11" fmla="*/ 0 h 5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58"/>
              <a:gd name="T19" fmla="*/ 0 h 577"/>
              <a:gd name="T20" fmla="*/ 3358 w 3358"/>
              <a:gd name="T21" fmla="*/ 577 h 5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58" h="577">
                <a:moveTo>
                  <a:pt x="0" y="577"/>
                </a:moveTo>
                <a:lnTo>
                  <a:pt x="454" y="305"/>
                </a:lnTo>
                <a:lnTo>
                  <a:pt x="726" y="259"/>
                </a:lnTo>
                <a:lnTo>
                  <a:pt x="1860" y="259"/>
                </a:lnTo>
                <a:lnTo>
                  <a:pt x="2450" y="123"/>
                </a:lnTo>
                <a:lnTo>
                  <a:pt x="335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Freeform 13"/>
          <p:cNvSpPr>
            <a:spLocks/>
          </p:cNvSpPr>
          <p:nvPr/>
        </p:nvSpPr>
        <p:spPr bwMode="auto">
          <a:xfrm>
            <a:off x="3316288" y="2116138"/>
            <a:ext cx="2566987" cy="4002087"/>
          </a:xfrm>
          <a:custGeom>
            <a:avLst/>
            <a:gdLst>
              <a:gd name="T0" fmla="*/ 0 w 2166"/>
              <a:gd name="T1" fmla="*/ 2147483647 h 3377"/>
              <a:gd name="T2" fmla="*/ 2147483647 w 2166"/>
              <a:gd name="T3" fmla="*/ 2147483647 h 3377"/>
              <a:gd name="T4" fmla="*/ 2147483647 w 2166"/>
              <a:gd name="T5" fmla="*/ 2147483647 h 3377"/>
              <a:gd name="T6" fmla="*/ 2147483647 w 2166"/>
              <a:gd name="T7" fmla="*/ 2147483647 h 3377"/>
              <a:gd name="T8" fmla="*/ 2147483647 w 2166"/>
              <a:gd name="T9" fmla="*/ 2147483647 h 3377"/>
              <a:gd name="T10" fmla="*/ 2147483647 w 2166"/>
              <a:gd name="T11" fmla="*/ 2147483647 h 3377"/>
              <a:gd name="T12" fmla="*/ 2147483647 w 2166"/>
              <a:gd name="T13" fmla="*/ 2147483647 h 3377"/>
              <a:gd name="T14" fmla="*/ 2147483647 w 2166"/>
              <a:gd name="T15" fmla="*/ 2147483647 h 3377"/>
              <a:gd name="T16" fmla="*/ 2147483647 w 2166"/>
              <a:gd name="T17" fmla="*/ 0 h 33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6"/>
              <a:gd name="T28" fmla="*/ 0 h 3377"/>
              <a:gd name="T29" fmla="*/ 2166 w 2166"/>
              <a:gd name="T30" fmla="*/ 3377 h 33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6" h="3377">
                <a:moveTo>
                  <a:pt x="0" y="1040"/>
                </a:moveTo>
                <a:lnTo>
                  <a:pt x="454" y="2583"/>
                </a:lnTo>
                <a:lnTo>
                  <a:pt x="1044" y="2401"/>
                </a:lnTo>
                <a:lnTo>
                  <a:pt x="1155" y="2999"/>
                </a:lnTo>
                <a:lnTo>
                  <a:pt x="1652" y="3247"/>
                </a:lnTo>
                <a:lnTo>
                  <a:pt x="2166" y="3377"/>
                </a:lnTo>
                <a:lnTo>
                  <a:pt x="1855" y="2688"/>
                </a:lnTo>
                <a:lnTo>
                  <a:pt x="1929" y="1745"/>
                </a:lnTo>
                <a:lnTo>
                  <a:pt x="173" y="0"/>
                </a:ln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AutoShape 34"/>
          <p:cNvSpPr>
            <a:spLocks noChangeArrowheads="1"/>
          </p:cNvSpPr>
          <p:nvPr/>
        </p:nvSpPr>
        <p:spPr bwMode="auto">
          <a:xfrm>
            <a:off x="7575550" y="4905375"/>
            <a:ext cx="1143000" cy="428625"/>
          </a:xfrm>
          <a:prstGeom prst="wedgeRectCallout">
            <a:avLst>
              <a:gd name="adj1" fmla="val -234306"/>
              <a:gd name="adj2" fmla="val 85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latin typeface="Verdana" pitchFamily="34" charset="0"/>
              </a:rPr>
              <a:t>Fence</a:t>
            </a:r>
          </a:p>
        </p:txBody>
      </p:sp>
      <p:sp>
        <p:nvSpPr>
          <p:cNvPr id="78858" name="AutoShape 35"/>
          <p:cNvSpPr>
            <a:spLocks noChangeArrowheads="1"/>
          </p:cNvSpPr>
          <p:nvPr/>
        </p:nvSpPr>
        <p:spPr bwMode="auto">
          <a:xfrm>
            <a:off x="6796088" y="1487488"/>
            <a:ext cx="1296987" cy="647700"/>
          </a:xfrm>
          <a:prstGeom prst="wedgeRectCallout">
            <a:avLst>
              <a:gd name="adj1" fmla="val -183171"/>
              <a:gd name="adj2" fmla="val 3921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latin typeface="Verdana" pitchFamily="34" charset="0"/>
              </a:rPr>
              <a:t>Tarmac Road</a:t>
            </a:r>
          </a:p>
        </p:txBody>
      </p:sp>
      <p:sp>
        <p:nvSpPr>
          <p:cNvPr id="78859" name="Freeform 16"/>
          <p:cNvSpPr>
            <a:spLocks/>
          </p:cNvSpPr>
          <p:nvPr/>
        </p:nvSpPr>
        <p:spPr bwMode="auto">
          <a:xfrm>
            <a:off x="3244850" y="2471738"/>
            <a:ext cx="1965325" cy="3117850"/>
          </a:xfrm>
          <a:custGeom>
            <a:avLst/>
            <a:gdLst>
              <a:gd name="T0" fmla="*/ 0 w 1966"/>
              <a:gd name="T1" fmla="*/ 0 h 3040"/>
              <a:gd name="T2" fmla="*/ 2147483647 w 1966"/>
              <a:gd name="T3" fmla="*/ 2147483647 h 3040"/>
              <a:gd name="T4" fmla="*/ 2147483647 w 1966"/>
              <a:gd name="T5" fmla="*/ 2147483647 h 3040"/>
              <a:gd name="T6" fmla="*/ 2147483647 w 1966"/>
              <a:gd name="T7" fmla="*/ 2147483647 h 3040"/>
              <a:gd name="T8" fmla="*/ 2147483647 w 1966"/>
              <a:gd name="T9" fmla="*/ 2147483647 h 3040"/>
              <a:gd name="T10" fmla="*/ 2147483647 w 1966"/>
              <a:gd name="T11" fmla="*/ 2147483647 h 30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6"/>
              <a:gd name="T19" fmla="*/ 0 h 3040"/>
              <a:gd name="T20" fmla="*/ 1966 w 1966"/>
              <a:gd name="T21" fmla="*/ 3040 h 30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6" h="3040">
                <a:moveTo>
                  <a:pt x="0" y="0"/>
                </a:moveTo>
                <a:lnTo>
                  <a:pt x="73" y="174"/>
                </a:lnTo>
                <a:lnTo>
                  <a:pt x="415" y="405"/>
                </a:lnTo>
                <a:lnTo>
                  <a:pt x="605" y="954"/>
                </a:lnTo>
                <a:lnTo>
                  <a:pt x="1558" y="2541"/>
                </a:lnTo>
                <a:lnTo>
                  <a:pt x="1966" y="3040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0" name="AutoShape 38"/>
          <p:cNvSpPr>
            <a:spLocks noChangeArrowheads="1"/>
          </p:cNvSpPr>
          <p:nvPr/>
        </p:nvSpPr>
        <p:spPr bwMode="auto">
          <a:xfrm>
            <a:off x="676275" y="4343400"/>
            <a:ext cx="1295400" cy="828675"/>
          </a:xfrm>
          <a:prstGeom prst="wedgeRectCallout">
            <a:avLst>
              <a:gd name="adj1" fmla="val 194361"/>
              <a:gd name="adj2" fmla="val -1536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latin typeface="Verdana" pitchFamily="34" charset="0"/>
              </a:rPr>
              <a:t>Team Access Road</a:t>
            </a:r>
          </a:p>
        </p:txBody>
      </p:sp>
      <p:sp>
        <p:nvSpPr>
          <p:cNvPr id="78861" name="Freeform 42"/>
          <p:cNvSpPr>
            <a:spLocks/>
          </p:cNvSpPr>
          <p:nvPr/>
        </p:nvSpPr>
        <p:spPr bwMode="auto">
          <a:xfrm>
            <a:off x="2973388" y="2109788"/>
            <a:ext cx="301625" cy="368300"/>
          </a:xfrm>
          <a:custGeom>
            <a:avLst/>
            <a:gdLst>
              <a:gd name="T0" fmla="*/ 0 w 190"/>
              <a:gd name="T1" fmla="*/ 2147483647 h 232"/>
              <a:gd name="T2" fmla="*/ 2147483647 w 190"/>
              <a:gd name="T3" fmla="*/ 2147483647 h 232"/>
              <a:gd name="T4" fmla="*/ 2147483647 w 190"/>
              <a:gd name="T5" fmla="*/ 2147483647 h 232"/>
              <a:gd name="T6" fmla="*/ 2147483647 w 190"/>
              <a:gd name="T7" fmla="*/ 0 h 232"/>
              <a:gd name="T8" fmla="*/ 0 60000 65536"/>
              <a:gd name="T9" fmla="*/ 0 60000 65536"/>
              <a:gd name="T10" fmla="*/ 0 60000 65536"/>
              <a:gd name="T11" fmla="*/ 0 60000 65536"/>
              <a:gd name="T12" fmla="*/ 0 w 190"/>
              <a:gd name="T13" fmla="*/ 0 h 232"/>
              <a:gd name="T14" fmla="*/ 190 w 190"/>
              <a:gd name="T15" fmla="*/ 232 h 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" h="232">
                <a:moveTo>
                  <a:pt x="0" y="54"/>
                </a:moveTo>
                <a:lnTo>
                  <a:pt x="55" y="232"/>
                </a:lnTo>
                <a:lnTo>
                  <a:pt x="190" y="175"/>
                </a:lnTo>
                <a:lnTo>
                  <a:pt x="128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8862" name="Group 41"/>
          <p:cNvGrpSpPr>
            <a:grpSpLocks/>
          </p:cNvGrpSpPr>
          <p:nvPr/>
        </p:nvGrpSpPr>
        <p:grpSpPr bwMode="auto">
          <a:xfrm>
            <a:off x="2963863" y="2124075"/>
            <a:ext cx="330200" cy="347663"/>
            <a:chOff x="883" y="1026"/>
            <a:chExt cx="182" cy="227"/>
          </a:xfrm>
        </p:grpSpPr>
        <p:sp>
          <p:nvSpPr>
            <p:cNvPr id="78863" name="AutoShape 19"/>
            <p:cNvSpPr>
              <a:spLocks noChangeArrowheads="1"/>
            </p:cNvSpPr>
            <p:nvPr/>
          </p:nvSpPr>
          <p:spPr bwMode="auto">
            <a:xfrm>
              <a:off x="883" y="1026"/>
              <a:ext cx="91" cy="91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>
                <a:latin typeface="Verdana" pitchFamily="34" charset="0"/>
              </a:endParaRPr>
            </a:p>
          </p:txBody>
        </p:sp>
        <p:sp>
          <p:nvSpPr>
            <p:cNvPr id="78864" name="AutoShape 20"/>
            <p:cNvSpPr>
              <a:spLocks noChangeArrowheads="1"/>
            </p:cNvSpPr>
            <p:nvPr/>
          </p:nvSpPr>
          <p:spPr bwMode="auto">
            <a:xfrm>
              <a:off x="974" y="1162"/>
              <a:ext cx="91" cy="91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>
                <a:latin typeface="Verdana" pitchFamily="34" charset="0"/>
              </a:endParaRPr>
            </a:p>
          </p:txBody>
        </p:sp>
      </p:grpSp>
      <p:sp>
        <p:nvSpPr>
          <p:cNvPr id="78865" name="Freeform 15"/>
          <p:cNvSpPr>
            <a:spLocks/>
          </p:cNvSpPr>
          <p:nvPr/>
        </p:nvSpPr>
        <p:spPr bwMode="auto">
          <a:xfrm>
            <a:off x="4552950" y="3424238"/>
            <a:ext cx="601663" cy="611187"/>
          </a:xfrm>
          <a:custGeom>
            <a:avLst/>
            <a:gdLst>
              <a:gd name="T0" fmla="*/ 2147483647 w 697"/>
              <a:gd name="T1" fmla="*/ 0 h 693"/>
              <a:gd name="T2" fmla="*/ 0 w 697"/>
              <a:gd name="T3" fmla="*/ 2147483647 h 693"/>
              <a:gd name="T4" fmla="*/ 2147483647 w 697"/>
              <a:gd name="T5" fmla="*/ 2147483647 h 693"/>
              <a:gd name="T6" fmla="*/ 2147483647 w 697"/>
              <a:gd name="T7" fmla="*/ 2147483647 h 693"/>
              <a:gd name="T8" fmla="*/ 0 60000 65536"/>
              <a:gd name="T9" fmla="*/ 0 60000 65536"/>
              <a:gd name="T10" fmla="*/ 0 60000 65536"/>
              <a:gd name="T11" fmla="*/ 0 60000 65536"/>
              <a:gd name="T12" fmla="*/ 0 w 697"/>
              <a:gd name="T13" fmla="*/ 0 h 693"/>
              <a:gd name="T14" fmla="*/ 697 w 697"/>
              <a:gd name="T15" fmla="*/ 693 h 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7" h="693">
                <a:moveTo>
                  <a:pt x="204" y="0"/>
                </a:moveTo>
                <a:lnTo>
                  <a:pt x="0" y="119"/>
                </a:lnTo>
                <a:lnTo>
                  <a:pt x="337" y="693"/>
                </a:lnTo>
                <a:lnTo>
                  <a:pt x="697" y="51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AutoShape 36"/>
          <p:cNvSpPr>
            <a:spLocks noChangeArrowheads="1"/>
          </p:cNvSpPr>
          <p:nvPr/>
        </p:nvSpPr>
        <p:spPr bwMode="auto">
          <a:xfrm>
            <a:off x="7048500" y="2516188"/>
            <a:ext cx="1895475" cy="612775"/>
          </a:xfrm>
          <a:prstGeom prst="wedgeRectCallout">
            <a:avLst>
              <a:gd name="adj1" fmla="val -166162"/>
              <a:gd name="adj2" fmla="val 147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latin typeface="Verdana" pitchFamily="34" charset="0"/>
              </a:rPr>
              <a:t>Public Viewing Area</a:t>
            </a:r>
          </a:p>
        </p:txBody>
      </p:sp>
      <p:sp>
        <p:nvSpPr>
          <p:cNvPr id="78867" name="Freeform 17"/>
          <p:cNvSpPr>
            <a:spLocks/>
          </p:cNvSpPr>
          <p:nvPr/>
        </p:nvSpPr>
        <p:spPr bwMode="auto">
          <a:xfrm>
            <a:off x="3687763" y="2130425"/>
            <a:ext cx="1220787" cy="1438275"/>
          </a:xfrm>
          <a:custGeom>
            <a:avLst/>
            <a:gdLst>
              <a:gd name="T0" fmla="*/ 0 w 1179"/>
              <a:gd name="T1" fmla="*/ 0 h 1268"/>
              <a:gd name="T2" fmla="*/ 2147483647 w 1179"/>
              <a:gd name="T3" fmla="*/ 2147483647 h 1268"/>
              <a:gd name="T4" fmla="*/ 2147483647 w 1179"/>
              <a:gd name="T5" fmla="*/ 2147483647 h 1268"/>
              <a:gd name="T6" fmla="*/ 2147483647 w 1179"/>
              <a:gd name="T7" fmla="*/ 2147483647 h 1268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1268"/>
              <a:gd name="T14" fmla="*/ 1179 w 1179"/>
              <a:gd name="T15" fmla="*/ 1268 h 1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1268">
                <a:moveTo>
                  <a:pt x="0" y="0"/>
                </a:moveTo>
                <a:lnTo>
                  <a:pt x="1169" y="1148"/>
                </a:lnTo>
                <a:lnTo>
                  <a:pt x="1179" y="1225"/>
                </a:lnTo>
                <a:lnTo>
                  <a:pt x="1081" y="1268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8" name="AutoShape 21"/>
          <p:cNvSpPr>
            <a:spLocks noChangeArrowheads="1"/>
          </p:cNvSpPr>
          <p:nvPr/>
        </p:nvSpPr>
        <p:spPr bwMode="auto">
          <a:xfrm>
            <a:off x="3633788" y="2054225"/>
            <a:ext cx="147637" cy="1301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>
              <a:latin typeface="Verdana" pitchFamily="34" charset="0"/>
            </a:endParaRPr>
          </a:p>
        </p:txBody>
      </p:sp>
      <p:sp>
        <p:nvSpPr>
          <p:cNvPr id="78869" name="AutoShape 22"/>
          <p:cNvSpPr>
            <a:spLocks noChangeArrowheads="1"/>
          </p:cNvSpPr>
          <p:nvPr/>
        </p:nvSpPr>
        <p:spPr bwMode="auto">
          <a:xfrm>
            <a:off x="4725988" y="3519488"/>
            <a:ext cx="133350" cy="1301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>
              <a:latin typeface="Verdana" pitchFamily="34" charset="0"/>
            </a:endParaRPr>
          </a:p>
        </p:txBody>
      </p:sp>
      <p:sp>
        <p:nvSpPr>
          <p:cNvPr id="78870" name="AutoShape 39"/>
          <p:cNvSpPr>
            <a:spLocks noChangeArrowheads="1"/>
          </p:cNvSpPr>
          <p:nvPr/>
        </p:nvSpPr>
        <p:spPr bwMode="auto">
          <a:xfrm>
            <a:off x="817563" y="2582863"/>
            <a:ext cx="1343025" cy="873125"/>
          </a:xfrm>
          <a:prstGeom prst="wedgeRectCallout">
            <a:avLst>
              <a:gd name="adj1" fmla="val 196690"/>
              <a:gd name="adj2" fmla="val -46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latin typeface="Verdana" pitchFamily="34" charset="0"/>
              </a:rPr>
              <a:t>Public Access Road</a:t>
            </a:r>
          </a:p>
        </p:txBody>
      </p:sp>
      <p:sp>
        <p:nvSpPr>
          <p:cNvPr id="31" name="Oval 30"/>
          <p:cNvSpPr/>
          <p:nvPr/>
        </p:nvSpPr>
        <p:spPr>
          <a:xfrm>
            <a:off x="4491038" y="3730625"/>
            <a:ext cx="92075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8872" name="AutoShape 34"/>
          <p:cNvSpPr>
            <a:spLocks noChangeArrowheads="1"/>
          </p:cNvSpPr>
          <p:nvPr/>
        </p:nvSpPr>
        <p:spPr bwMode="auto">
          <a:xfrm>
            <a:off x="6954838" y="3803650"/>
            <a:ext cx="1141412" cy="631825"/>
          </a:xfrm>
          <a:prstGeom prst="wedgeRectCallout">
            <a:avLst>
              <a:gd name="adj1" fmla="val -260292"/>
              <a:gd name="adj2" fmla="val -507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latin typeface="Verdana" pitchFamily="34" charset="0"/>
              </a:rPr>
              <a:t>Timing Stand </a:t>
            </a:r>
          </a:p>
        </p:txBody>
      </p:sp>
      <p:sp>
        <p:nvSpPr>
          <p:cNvPr id="78873" name="AutoShape 38"/>
          <p:cNvSpPr>
            <a:spLocks noChangeArrowheads="1"/>
          </p:cNvSpPr>
          <p:nvPr/>
        </p:nvSpPr>
        <p:spPr bwMode="auto">
          <a:xfrm>
            <a:off x="350838" y="1357313"/>
            <a:ext cx="1214437" cy="592137"/>
          </a:xfrm>
          <a:prstGeom prst="wedgeRectCallout">
            <a:avLst>
              <a:gd name="adj1" fmla="val 168694"/>
              <a:gd name="adj2" fmla="val 106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latin typeface="Verdana" pitchFamily="34" charset="0"/>
              </a:rPr>
              <a:t>Base Camp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2"/>
          <p:cNvSpPr>
            <a:spLocks noGrp="1"/>
          </p:cNvSpPr>
          <p:nvPr>
            <p:ph type="title" idx="4294967295"/>
          </p:nvPr>
        </p:nvSpPr>
        <p:spPr bwMode="auto">
          <a:xfrm>
            <a:off x="457200" y="361950"/>
            <a:ext cx="8229600" cy="719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GB" sz="3600" dirty="0" smtClean="0">
                <a:solidFill>
                  <a:schemeClr val="bg1"/>
                </a:solidFill>
                <a:latin typeface="Verdana" pitchFamily="34" charset="0"/>
              </a:rPr>
              <a:t>Tasks</a:t>
            </a:r>
            <a:endParaRPr lang="en-GB" sz="36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5988" y="1520825"/>
            <a:ext cx="72739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</a:rPr>
              <a:t>Research </a:t>
            </a:r>
            <a:r>
              <a:rPr lang="en-GB" sz="2800" dirty="0" err="1" smtClean="0">
                <a:solidFill>
                  <a:schemeClr val="bg1"/>
                </a:solidFill>
                <a:latin typeface="Verdana" pitchFamily="34" charset="0"/>
              </a:rPr>
              <a:t>Hakskeen</a:t>
            </a:r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</a:rPr>
              <a:t> Pan – What Challenges will you have to overcome to run a Land Speed Record Car?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</a:rPr>
              <a:t>Plan out your Desert Camp on A3 paper.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</a:rPr>
              <a:t>You have five minutes to present your plans to the team, Why is your design the best solution?</a:t>
            </a:r>
          </a:p>
          <a:p>
            <a:pPr algn="ctr"/>
            <a:endParaRPr lang="en-GB" sz="2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n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200</Words>
  <Application>Microsoft Office PowerPoint</Application>
  <PresentationFormat>On-screen Show (4:3)</PresentationFormat>
  <Paragraphs>55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Verdana</vt:lpstr>
      <vt:lpstr>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Hywel</dc:creator>
  <cp:lastModifiedBy>Emma Ayres</cp:lastModifiedBy>
  <cp:revision>49</cp:revision>
  <dcterms:created xsi:type="dcterms:W3CDTF">2010-08-09T13:19:37Z</dcterms:created>
  <dcterms:modified xsi:type="dcterms:W3CDTF">2018-08-16T16:06:35Z</dcterms:modified>
</cp:coreProperties>
</file>